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16459200"/>
  <p:notesSz cx="6953250" cy="9239250"/>
  <p:defaultTextStyle>
    <a:defPPr>
      <a:defRPr lang="en-US"/>
    </a:defPPr>
    <a:lvl1pPr algn="l" rtl="0" eaLnBrk="0" fontAlgn="base" hangingPunct="0">
      <a:spcBef>
        <a:spcPct val="0"/>
      </a:spcBef>
      <a:spcAft>
        <a:spcPct val="0"/>
      </a:spcAft>
      <a:defRPr sz="5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5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5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5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5600" kern="1200">
        <a:solidFill>
          <a:schemeClr val="tx1"/>
        </a:solidFill>
        <a:latin typeface="Arial" panose="020B0604020202020204" pitchFamily="34" charset="0"/>
        <a:ea typeface="+mn-ea"/>
        <a:cs typeface="+mn-cs"/>
      </a:defRPr>
    </a:lvl5pPr>
    <a:lvl6pPr marL="2286000" algn="l" defTabSz="914400" rtl="0" eaLnBrk="1" latinLnBrk="0" hangingPunct="1">
      <a:defRPr sz="5600" kern="1200">
        <a:solidFill>
          <a:schemeClr val="tx1"/>
        </a:solidFill>
        <a:latin typeface="Arial" panose="020B0604020202020204" pitchFamily="34" charset="0"/>
        <a:ea typeface="+mn-ea"/>
        <a:cs typeface="+mn-cs"/>
      </a:defRPr>
    </a:lvl6pPr>
    <a:lvl7pPr marL="2743200" algn="l" defTabSz="914400" rtl="0" eaLnBrk="1" latinLnBrk="0" hangingPunct="1">
      <a:defRPr sz="5600" kern="1200">
        <a:solidFill>
          <a:schemeClr val="tx1"/>
        </a:solidFill>
        <a:latin typeface="Arial" panose="020B0604020202020204" pitchFamily="34" charset="0"/>
        <a:ea typeface="+mn-ea"/>
        <a:cs typeface="+mn-cs"/>
      </a:defRPr>
    </a:lvl7pPr>
    <a:lvl8pPr marL="3200400" algn="l" defTabSz="914400" rtl="0" eaLnBrk="1" latinLnBrk="0" hangingPunct="1">
      <a:defRPr sz="5600" kern="1200">
        <a:solidFill>
          <a:schemeClr val="tx1"/>
        </a:solidFill>
        <a:latin typeface="Arial" panose="020B0604020202020204" pitchFamily="34" charset="0"/>
        <a:ea typeface="+mn-ea"/>
        <a:cs typeface="+mn-cs"/>
      </a:defRPr>
    </a:lvl8pPr>
    <a:lvl9pPr marL="3657600" algn="l" defTabSz="914400" rtl="0" eaLnBrk="1" latinLnBrk="0" hangingPunct="1">
      <a:defRPr sz="5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5184">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D00"/>
    <a:srgbClr val="DDCDD0"/>
    <a:srgbClr val="FFFFFF"/>
    <a:srgbClr val="808080"/>
    <a:srgbClr val="F1F1F1"/>
    <a:srgbClr val="F8F8F8"/>
    <a:srgbClr val="DDDDDD"/>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29" d="100"/>
          <a:sy n="29" d="100"/>
        </p:scale>
        <p:origin x="174" y="246"/>
      </p:cViewPr>
      <p:guideLst>
        <p:guide orient="horz" pos="5184"/>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72"/>
      <c:rotY val="20"/>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manualLayout>
          <c:layoutTarget val="inner"/>
          <c:xMode val="edge"/>
          <c:yMode val="edge"/>
          <c:x val="3.901895206243032E-2"/>
          <c:y val="1.4729950900163666E-2"/>
          <c:w val="0.88740245261984396"/>
          <c:h val="0.91980360065466449"/>
        </c:manualLayout>
      </c:layout>
      <c:bar3DChart>
        <c:barDir val="col"/>
        <c:grouping val="clustered"/>
        <c:varyColors val="0"/>
        <c:ser>
          <c:idx val="0"/>
          <c:order val="0"/>
          <c:tx>
            <c:strRef>
              <c:f>Sheet1!$A$2</c:f>
              <c:strCache>
                <c:ptCount val="1"/>
                <c:pt idx="0">
                  <c:v>East</c:v>
                </c:pt>
              </c:strCache>
            </c:strRef>
          </c:tx>
          <c:spPr>
            <a:solidFill>
              <a:srgbClr val="800080"/>
            </a:solidFill>
            <a:ln w="2443">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Sheet1!$B$2:$E$2</c:f>
              <c:numCache>
                <c:formatCode>General</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0-2D54-4E1C-A12B-69A7ACB140B8}"/>
            </c:ext>
          </c:extLst>
        </c:ser>
        <c:ser>
          <c:idx val="1"/>
          <c:order val="1"/>
          <c:tx>
            <c:strRef>
              <c:f>Sheet1!$A$3</c:f>
              <c:strCache>
                <c:ptCount val="1"/>
                <c:pt idx="0">
                  <c:v>West</c:v>
                </c:pt>
              </c:strCache>
            </c:strRef>
          </c:tx>
          <c:spPr>
            <a:solidFill>
              <a:srgbClr val="FFFF99"/>
            </a:solidFill>
            <a:ln w="2443">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Sheet1!$B$3:$E$3</c:f>
              <c:numCache>
                <c:formatCode>General</c:formatCode>
                <c:ptCount val="4"/>
                <c:pt idx="0">
                  <c:v>30.6</c:v>
                </c:pt>
                <c:pt idx="1">
                  <c:v>38.6</c:v>
                </c:pt>
                <c:pt idx="2">
                  <c:v>34.6</c:v>
                </c:pt>
                <c:pt idx="3">
                  <c:v>31.6</c:v>
                </c:pt>
              </c:numCache>
            </c:numRef>
          </c:val>
          <c:extLst>
            <c:ext xmlns:c16="http://schemas.microsoft.com/office/drawing/2014/chart" uri="{C3380CC4-5D6E-409C-BE32-E72D297353CC}">
              <c16:uniqueId val="{00000001-2D54-4E1C-A12B-69A7ACB140B8}"/>
            </c:ext>
          </c:extLst>
        </c:ser>
        <c:ser>
          <c:idx val="2"/>
          <c:order val="2"/>
          <c:tx>
            <c:strRef>
              <c:f>Sheet1!$A$4</c:f>
              <c:strCache>
                <c:ptCount val="1"/>
                <c:pt idx="0">
                  <c:v>North</c:v>
                </c:pt>
              </c:strCache>
            </c:strRef>
          </c:tx>
          <c:spPr>
            <a:solidFill>
              <a:srgbClr val="800000"/>
            </a:solidFill>
            <a:ln w="2443">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Sheet1!$B$4:$E$4</c:f>
              <c:numCache>
                <c:formatCode>General</c:formatCode>
                <c:ptCount val="4"/>
                <c:pt idx="0">
                  <c:v>45.9</c:v>
                </c:pt>
                <c:pt idx="1">
                  <c:v>46.9</c:v>
                </c:pt>
                <c:pt idx="2">
                  <c:v>45</c:v>
                </c:pt>
                <c:pt idx="3">
                  <c:v>43.9</c:v>
                </c:pt>
              </c:numCache>
            </c:numRef>
          </c:val>
          <c:extLst>
            <c:ext xmlns:c16="http://schemas.microsoft.com/office/drawing/2014/chart" uri="{C3380CC4-5D6E-409C-BE32-E72D297353CC}">
              <c16:uniqueId val="{00000002-2D54-4E1C-A12B-69A7ACB140B8}"/>
            </c:ext>
          </c:extLst>
        </c:ser>
        <c:dLbls>
          <c:showLegendKey val="0"/>
          <c:showVal val="0"/>
          <c:showCatName val="0"/>
          <c:showSerName val="0"/>
          <c:showPercent val="0"/>
          <c:showBubbleSize val="0"/>
        </c:dLbls>
        <c:gapWidth val="150"/>
        <c:gapDepth val="0"/>
        <c:shape val="box"/>
        <c:axId val="180059760"/>
        <c:axId val="1"/>
        <c:axId val="0"/>
      </c:bar3DChart>
      <c:catAx>
        <c:axId val="180059760"/>
        <c:scaling>
          <c:orientation val="minMax"/>
        </c:scaling>
        <c:delete val="0"/>
        <c:axPos val="b"/>
        <c:numFmt formatCode="General" sourceLinked="1"/>
        <c:majorTickMark val="out"/>
        <c:minorTickMark val="none"/>
        <c:tickLblPos val="low"/>
        <c:spPr>
          <a:ln w="611">
            <a:solidFill>
              <a:schemeClr val="tx1"/>
            </a:solidFill>
            <a:prstDash val="solid"/>
          </a:ln>
        </c:spPr>
        <c:txPr>
          <a:bodyPr rot="0" vert="horz"/>
          <a:lstStyle/>
          <a:p>
            <a:pPr>
              <a:defRPr sz="173" b="1" i="0" u="none" strike="noStrike" baseline="0">
                <a:solidFill>
                  <a:schemeClr val="tx1"/>
                </a:solidFill>
                <a:latin typeface="Arial"/>
                <a:ea typeface="Arial"/>
                <a:cs typeface="Arial"/>
              </a:defRPr>
            </a:pPr>
            <a:endParaRPr lang="en-US"/>
          </a:p>
        </c:txPr>
        <c:crossAx val="1"/>
        <c:crosses val="autoZero"/>
        <c:auto val="1"/>
        <c:lblAlgn val="ctr"/>
        <c:lblOffset val="100"/>
        <c:tickLblSkip val="1"/>
        <c:tickMarkSkip val="1"/>
        <c:noMultiLvlLbl val="0"/>
      </c:catAx>
      <c:valAx>
        <c:axId val="1"/>
        <c:scaling>
          <c:orientation val="minMax"/>
        </c:scaling>
        <c:delete val="0"/>
        <c:axPos val="l"/>
        <c:majorGridlines>
          <c:spPr>
            <a:ln w="611">
              <a:solidFill>
                <a:schemeClr val="tx1"/>
              </a:solidFill>
              <a:prstDash val="solid"/>
            </a:ln>
          </c:spPr>
        </c:majorGridlines>
        <c:numFmt formatCode="General" sourceLinked="1"/>
        <c:majorTickMark val="out"/>
        <c:minorTickMark val="none"/>
        <c:tickLblPos val="nextTo"/>
        <c:spPr>
          <a:ln w="611">
            <a:solidFill>
              <a:schemeClr val="tx1"/>
            </a:solidFill>
            <a:prstDash val="solid"/>
          </a:ln>
        </c:spPr>
        <c:txPr>
          <a:bodyPr rot="0" vert="horz"/>
          <a:lstStyle/>
          <a:p>
            <a:pPr>
              <a:defRPr sz="173" b="1" i="0" u="none" strike="noStrike" baseline="0">
                <a:solidFill>
                  <a:schemeClr val="tx1"/>
                </a:solidFill>
                <a:latin typeface="Arial"/>
                <a:ea typeface="Arial"/>
                <a:cs typeface="Arial"/>
              </a:defRPr>
            </a:pPr>
            <a:endParaRPr lang="en-US"/>
          </a:p>
        </c:txPr>
        <c:crossAx val="180059760"/>
        <c:crosses val="autoZero"/>
        <c:crossBetween val="between"/>
      </c:valAx>
      <c:spPr>
        <a:noFill/>
        <a:ln w="4886">
          <a:noFill/>
        </a:ln>
      </c:spPr>
    </c:plotArea>
    <c:legend>
      <c:legendPos val="r"/>
      <c:layout>
        <c:manualLayout>
          <c:xMode val="edge"/>
          <c:yMode val="edge"/>
          <c:x val="0.93868450390189517"/>
          <c:y val="0.45008183306055649"/>
          <c:w val="5.6856187290969896E-2"/>
          <c:h val="9.9836333878887074E-2"/>
        </c:manualLayout>
      </c:layout>
      <c:overlay val="0"/>
      <c:spPr>
        <a:noFill/>
        <a:ln w="611">
          <a:solidFill>
            <a:schemeClr val="tx1"/>
          </a:solidFill>
          <a:prstDash val="solid"/>
        </a:ln>
      </c:spPr>
      <c:txPr>
        <a:bodyPr/>
        <a:lstStyle/>
        <a:p>
          <a:pPr>
            <a:defRPr sz="159" b="1" i="0" u="none" strike="noStrike" baseline="0">
              <a:solidFill>
                <a:schemeClr val="tx1"/>
              </a:solidFill>
              <a:latin typeface="Arial"/>
              <a:ea typeface="Arial"/>
              <a:cs typeface="Arial"/>
            </a:defRPr>
          </a:pPr>
          <a:endParaRPr lang="en-US"/>
        </a:p>
      </c:txPr>
    </c:legend>
    <c:plotVisOnly val="1"/>
    <c:dispBlanksAs val="gap"/>
    <c:showDLblsOverMax val="0"/>
  </c:chart>
  <c:spPr>
    <a:noFill/>
    <a:ln>
      <a:noFill/>
    </a:ln>
  </c:spPr>
  <c:txPr>
    <a:bodyPr/>
    <a:lstStyle/>
    <a:p>
      <a:pPr>
        <a:defRPr sz="173" b="1" i="0" u="none" strike="noStrike" baseline="0">
          <a:solidFill>
            <a:schemeClr val="tx1"/>
          </a:solidFill>
          <a:latin typeface="Arial"/>
          <a:ea typeface="Arial"/>
          <a:cs typeface="Aria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13075" cy="461963"/>
          </a:xfrm>
          <a:prstGeom prst="rect">
            <a:avLst/>
          </a:prstGeom>
          <a:noFill/>
          <a:ln w="9525">
            <a:noFill/>
            <a:miter lim="800000"/>
            <a:headEnd/>
            <a:tailEnd/>
          </a:ln>
          <a:effectLst/>
        </p:spPr>
        <p:txBody>
          <a:bodyPr vert="horz" wrap="square" lIns="92528" tIns="46264" rIns="92528" bIns="46264" numCol="1" anchor="t" anchorCtr="0" compatLnSpc="1">
            <a:prstTxWarp prst="textNoShape">
              <a:avLst/>
            </a:prstTxWarp>
          </a:bodyPr>
          <a:lstStyle>
            <a:lvl1pPr defTabSz="925513" eaLnBrk="1" hangingPunct="1">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938588" y="0"/>
            <a:ext cx="3013075" cy="461963"/>
          </a:xfrm>
          <a:prstGeom prst="rect">
            <a:avLst/>
          </a:prstGeom>
          <a:noFill/>
          <a:ln w="9525">
            <a:noFill/>
            <a:miter lim="800000"/>
            <a:headEnd/>
            <a:tailEnd/>
          </a:ln>
          <a:effectLst/>
        </p:spPr>
        <p:txBody>
          <a:bodyPr vert="horz" wrap="square" lIns="92528" tIns="46264" rIns="92528" bIns="46264" numCol="1" anchor="t" anchorCtr="0" compatLnSpc="1">
            <a:prstTxWarp prst="textNoShape">
              <a:avLst/>
            </a:prstTxWarp>
          </a:bodyPr>
          <a:lstStyle>
            <a:lvl1pPr algn="r" defTabSz="925513"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113" y="692150"/>
            <a:ext cx="6931025" cy="34655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95325" y="4389438"/>
            <a:ext cx="5562600" cy="4157662"/>
          </a:xfrm>
          <a:prstGeom prst="rect">
            <a:avLst/>
          </a:prstGeom>
          <a:noFill/>
          <a:ln w="9525">
            <a:noFill/>
            <a:miter lim="800000"/>
            <a:headEnd/>
            <a:tailEnd/>
          </a:ln>
          <a:effectLst/>
        </p:spPr>
        <p:txBody>
          <a:bodyPr vert="horz" wrap="square" lIns="92528" tIns="46264" rIns="92528" bIns="4626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775700"/>
            <a:ext cx="3013075" cy="461963"/>
          </a:xfrm>
          <a:prstGeom prst="rect">
            <a:avLst/>
          </a:prstGeom>
          <a:noFill/>
          <a:ln w="9525">
            <a:noFill/>
            <a:miter lim="800000"/>
            <a:headEnd/>
            <a:tailEnd/>
          </a:ln>
          <a:effectLst/>
        </p:spPr>
        <p:txBody>
          <a:bodyPr vert="horz" wrap="square" lIns="92528" tIns="46264" rIns="92528" bIns="46264" numCol="1" anchor="b" anchorCtr="0" compatLnSpc="1">
            <a:prstTxWarp prst="textNoShape">
              <a:avLst/>
            </a:prstTxWarp>
          </a:bodyPr>
          <a:lstStyle>
            <a:lvl1pPr defTabSz="925513" eaLnBrk="1" hangingPunct="1">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938588" y="8775700"/>
            <a:ext cx="3013075" cy="461963"/>
          </a:xfrm>
          <a:prstGeom prst="rect">
            <a:avLst/>
          </a:prstGeom>
          <a:noFill/>
          <a:ln w="9525">
            <a:noFill/>
            <a:miter lim="800000"/>
            <a:headEnd/>
            <a:tailEnd/>
          </a:ln>
          <a:effectLst/>
        </p:spPr>
        <p:txBody>
          <a:bodyPr vert="horz" wrap="square" lIns="92528" tIns="46264" rIns="92528" bIns="46264" numCol="1" anchor="b" anchorCtr="0" compatLnSpc="1">
            <a:prstTxWarp prst="textNoShape">
              <a:avLst/>
            </a:prstTxWarp>
          </a:bodyPr>
          <a:lstStyle>
            <a:lvl1pPr algn="r" defTabSz="925513" eaLnBrk="1" hangingPunct="1">
              <a:defRPr sz="1200" smtClean="0"/>
            </a:lvl1pPr>
          </a:lstStyle>
          <a:p>
            <a:pPr>
              <a:defRPr/>
            </a:pPr>
            <a:fld id="{A49E6859-2D06-404D-8AD5-CFA9EB8F00B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a:spcBef>
                <a:spcPct val="30000"/>
              </a:spcBef>
              <a:defRPr sz="1200">
                <a:solidFill>
                  <a:schemeClr val="tx1"/>
                </a:solidFill>
                <a:latin typeface="Arial" panose="020B0604020202020204" pitchFamily="34" charset="0"/>
              </a:defRPr>
            </a:lvl1pPr>
            <a:lvl2pPr marL="742950" indent="-285750" defTabSz="925513">
              <a:spcBef>
                <a:spcPct val="30000"/>
              </a:spcBef>
              <a:defRPr sz="1200">
                <a:solidFill>
                  <a:schemeClr val="tx1"/>
                </a:solidFill>
                <a:latin typeface="Arial" panose="020B0604020202020204" pitchFamily="34" charset="0"/>
              </a:defRPr>
            </a:lvl2pPr>
            <a:lvl3pPr marL="1143000" indent="-228600" defTabSz="925513">
              <a:spcBef>
                <a:spcPct val="30000"/>
              </a:spcBef>
              <a:defRPr sz="1200">
                <a:solidFill>
                  <a:schemeClr val="tx1"/>
                </a:solidFill>
                <a:latin typeface="Arial" panose="020B0604020202020204" pitchFamily="34" charset="0"/>
              </a:defRPr>
            </a:lvl3pPr>
            <a:lvl4pPr marL="1600200" indent="-228600" defTabSz="925513">
              <a:spcBef>
                <a:spcPct val="30000"/>
              </a:spcBef>
              <a:defRPr sz="1200">
                <a:solidFill>
                  <a:schemeClr val="tx1"/>
                </a:solidFill>
                <a:latin typeface="Arial" panose="020B0604020202020204" pitchFamily="34" charset="0"/>
              </a:defRPr>
            </a:lvl4pPr>
            <a:lvl5pPr marL="2057400" indent="-228600" defTabSz="925513">
              <a:spcBef>
                <a:spcPct val="30000"/>
              </a:spcBef>
              <a:defRPr sz="1200">
                <a:solidFill>
                  <a:schemeClr val="tx1"/>
                </a:solidFill>
                <a:latin typeface="Arial" panose="020B0604020202020204" pitchFamily="34" charset="0"/>
              </a:defRPr>
            </a:lvl5pPr>
            <a:lvl6pPr marL="2514600" indent="-228600" defTabSz="92551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551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551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551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6313DA9-85B6-41DA-AC48-314F07734808}" type="slidenum">
              <a:rPr lang="en-US" altLang="en-US"/>
              <a:pPr>
                <a:spcBef>
                  <a:spcPct val="0"/>
                </a:spcBef>
              </a:pPr>
              <a:t>1</a:t>
            </a:fld>
            <a:endParaRPr lang="en-US" alt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113338"/>
            <a:ext cx="27981275" cy="3527425"/>
          </a:xfrm>
        </p:spPr>
        <p:txBody>
          <a:bodyPr/>
          <a:lstStyle/>
          <a:p>
            <a:r>
              <a:rPr lang="en-US"/>
              <a:t>Click to edit Master title style</a:t>
            </a:r>
          </a:p>
        </p:txBody>
      </p:sp>
      <p:sp>
        <p:nvSpPr>
          <p:cNvPr id="3" name="Subtitle 2"/>
          <p:cNvSpPr>
            <a:spLocks noGrp="1"/>
          </p:cNvSpPr>
          <p:nvPr>
            <p:ph type="subTitle" idx="1"/>
          </p:nvPr>
        </p:nvSpPr>
        <p:spPr>
          <a:xfrm>
            <a:off x="4937125" y="9326563"/>
            <a:ext cx="2304415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103225-FAD5-48EB-9BEB-DD501585C40F}" type="slidenum">
              <a:rPr lang="en-US" altLang="en-US"/>
              <a:pPr>
                <a:defRPr/>
              </a:pPr>
              <a:t>‹#›</a:t>
            </a:fld>
            <a:endParaRPr lang="en-US" altLang="en-US"/>
          </a:p>
        </p:txBody>
      </p:sp>
    </p:spTree>
    <p:extLst>
      <p:ext uri="{BB962C8B-B14F-4D97-AF65-F5344CB8AC3E}">
        <p14:creationId xmlns:p14="http://schemas.microsoft.com/office/powerpoint/2010/main" val="398736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B00A9B-B39C-4EF8-90C8-DD3AF32D9119}" type="slidenum">
              <a:rPr lang="en-US" altLang="en-US"/>
              <a:pPr>
                <a:defRPr/>
              </a:pPr>
              <a:t>‹#›</a:t>
            </a:fld>
            <a:endParaRPr lang="en-US" altLang="en-US"/>
          </a:p>
        </p:txBody>
      </p:sp>
    </p:spTree>
    <p:extLst>
      <p:ext uri="{BB962C8B-B14F-4D97-AF65-F5344CB8AC3E}">
        <p14:creationId xmlns:p14="http://schemas.microsoft.com/office/powerpoint/2010/main" val="360452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658813"/>
            <a:ext cx="7405688" cy="140446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6238" y="658813"/>
            <a:ext cx="22067837" cy="140446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E2EE7A-3B31-4C46-851B-F36399AE3FEA}" type="slidenum">
              <a:rPr lang="en-US" altLang="en-US"/>
              <a:pPr>
                <a:defRPr/>
              </a:pPr>
              <a:t>‹#›</a:t>
            </a:fld>
            <a:endParaRPr lang="en-US" altLang="en-US"/>
          </a:p>
        </p:txBody>
      </p:sp>
    </p:spTree>
    <p:extLst>
      <p:ext uri="{BB962C8B-B14F-4D97-AF65-F5344CB8AC3E}">
        <p14:creationId xmlns:p14="http://schemas.microsoft.com/office/powerpoint/2010/main" val="4249142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1957F1-3562-47C0-AD05-3802669ADC53}" type="slidenum">
              <a:rPr lang="en-US" altLang="en-US"/>
              <a:pPr>
                <a:defRPr/>
              </a:pPr>
              <a:t>‹#›</a:t>
            </a:fld>
            <a:endParaRPr lang="en-US" altLang="en-US"/>
          </a:p>
        </p:txBody>
      </p:sp>
    </p:spTree>
    <p:extLst>
      <p:ext uri="{BB962C8B-B14F-4D97-AF65-F5344CB8AC3E}">
        <p14:creationId xmlns:p14="http://schemas.microsoft.com/office/powerpoint/2010/main" val="2847406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0575925"/>
            <a:ext cx="27981275" cy="32702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6975475"/>
            <a:ext cx="27981275"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039AB1-B956-41A8-8222-7177D3BFF8FA}" type="slidenum">
              <a:rPr lang="en-US" altLang="en-US"/>
              <a:pPr>
                <a:defRPr/>
              </a:pPr>
              <a:t>‹#›</a:t>
            </a:fld>
            <a:endParaRPr lang="en-US" altLang="en-US"/>
          </a:p>
        </p:txBody>
      </p:sp>
    </p:spTree>
    <p:extLst>
      <p:ext uri="{BB962C8B-B14F-4D97-AF65-F5344CB8AC3E}">
        <p14:creationId xmlns:p14="http://schemas.microsoft.com/office/powerpoint/2010/main" val="3726921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6238" y="3840163"/>
            <a:ext cx="14736762" cy="10863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35400" y="3840163"/>
            <a:ext cx="14736763" cy="10863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0BF3C3-BAA4-42C6-8A93-13912AFDA669}" type="slidenum">
              <a:rPr lang="en-US" altLang="en-US"/>
              <a:pPr>
                <a:defRPr/>
              </a:pPr>
              <a:t>‹#›</a:t>
            </a:fld>
            <a:endParaRPr lang="en-US" altLang="en-US"/>
          </a:p>
        </p:txBody>
      </p:sp>
    </p:spTree>
    <p:extLst>
      <p:ext uri="{BB962C8B-B14F-4D97-AF65-F5344CB8AC3E}">
        <p14:creationId xmlns:p14="http://schemas.microsoft.com/office/powerpoint/2010/main" val="2455517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6238" y="3684588"/>
            <a:ext cx="1454467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6238" y="5219700"/>
            <a:ext cx="1454467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725" y="3684588"/>
            <a:ext cx="14549438"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725" y="5219700"/>
            <a:ext cx="14549438"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4F87075-9510-4F3E-9004-7439FC11B107}" type="slidenum">
              <a:rPr lang="en-US" altLang="en-US"/>
              <a:pPr>
                <a:defRPr/>
              </a:pPr>
              <a:t>‹#›</a:t>
            </a:fld>
            <a:endParaRPr lang="en-US" altLang="en-US"/>
          </a:p>
        </p:txBody>
      </p:sp>
    </p:spTree>
    <p:extLst>
      <p:ext uri="{BB962C8B-B14F-4D97-AF65-F5344CB8AC3E}">
        <p14:creationId xmlns:p14="http://schemas.microsoft.com/office/powerpoint/2010/main" val="860412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EA53F89-F15E-4D3D-861F-A131F5DE65DC}" type="slidenum">
              <a:rPr lang="en-US" altLang="en-US"/>
              <a:pPr>
                <a:defRPr/>
              </a:pPr>
              <a:t>‹#›</a:t>
            </a:fld>
            <a:endParaRPr lang="en-US" altLang="en-US"/>
          </a:p>
        </p:txBody>
      </p:sp>
    </p:spTree>
    <p:extLst>
      <p:ext uri="{BB962C8B-B14F-4D97-AF65-F5344CB8AC3E}">
        <p14:creationId xmlns:p14="http://schemas.microsoft.com/office/powerpoint/2010/main" val="420425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FCD8583-4969-4370-A301-76403A382F76}" type="slidenum">
              <a:rPr lang="en-US" altLang="en-US"/>
              <a:pPr>
                <a:defRPr/>
              </a:pPr>
              <a:t>‹#›</a:t>
            </a:fld>
            <a:endParaRPr lang="en-US" altLang="en-US"/>
          </a:p>
        </p:txBody>
      </p:sp>
    </p:spTree>
    <p:extLst>
      <p:ext uri="{BB962C8B-B14F-4D97-AF65-F5344CB8AC3E}">
        <p14:creationId xmlns:p14="http://schemas.microsoft.com/office/powerpoint/2010/main" val="2093945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5638"/>
            <a:ext cx="10829925" cy="27892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869863" y="655638"/>
            <a:ext cx="1840230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6238" y="3444875"/>
            <a:ext cx="10829925"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6D8CEE-1F86-466E-8812-535350A1E50E}" type="slidenum">
              <a:rPr lang="en-US" altLang="en-US"/>
              <a:pPr>
                <a:defRPr/>
              </a:pPr>
              <a:t>‹#›</a:t>
            </a:fld>
            <a:endParaRPr lang="en-US" altLang="en-US"/>
          </a:p>
        </p:txBody>
      </p:sp>
    </p:spTree>
    <p:extLst>
      <p:ext uri="{BB962C8B-B14F-4D97-AF65-F5344CB8AC3E}">
        <p14:creationId xmlns:p14="http://schemas.microsoft.com/office/powerpoint/2010/main" val="3690299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1522075"/>
            <a:ext cx="19751675" cy="135890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600" y="1470025"/>
            <a:ext cx="19751675"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451600" y="12880975"/>
            <a:ext cx="19751675"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9DF66D-51AD-4B87-AC7D-BED572501EE7}" type="slidenum">
              <a:rPr lang="en-US" altLang="en-US"/>
              <a:pPr>
                <a:defRPr/>
              </a:pPr>
              <a:t>‹#›</a:t>
            </a:fld>
            <a:endParaRPr lang="en-US" altLang="en-US"/>
          </a:p>
        </p:txBody>
      </p:sp>
    </p:spTree>
    <p:extLst>
      <p:ext uri="{BB962C8B-B14F-4D97-AF65-F5344CB8AC3E}">
        <p14:creationId xmlns:p14="http://schemas.microsoft.com/office/powerpoint/2010/main" val="2296234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6238" y="658813"/>
            <a:ext cx="29625925"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82156" tIns="141078" rIns="282156" bIns="14107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646238" y="3840163"/>
            <a:ext cx="29625925" cy="1086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82156" tIns="141078" rIns="282156" bIns="14107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1646238" y="14989175"/>
            <a:ext cx="7680325" cy="1143000"/>
          </a:xfrm>
          <a:prstGeom prst="rect">
            <a:avLst/>
          </a:prstGeom>
          <a:noFill/>
          <a:ln w="9525">
            <a:noFill/>
            <a:miter lim="800000"/>
            <a:headEnd/>
            <a:tailEnd/>
          </a:ln>
          <a:effectLst/>
        </p:spPr>
        <p:txBody>
          <a:bodyPr vert="horz" wrap="square" lIns="282156" tIns="141078" rIns="282156" bIns="141078" numCol="1" anchor="t" anchorCtr="0" compatLnSpc="1">
            <a:prstTxWarp prst="textNoShape">
              <a:avLst/>
            </a:prstTxWarp>
          </a:bodyPr>
          <a:lstStyle>
            <a:lvl1pPr eaLnBrk="1" hangingPunct="1">
              <a:defRPr sz="43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1247438" y="14989175"/>
            <a:ext cx="10423525" cy="1143000"/>
          </a:xfrm>
          <a:prstGeom prst="rect">
            <a:avLst/>
          </a:prstGeom>
          <a:noFill/>
          <a:ln w="9525">
            <a:noFill/>
            <a:miter lim="800000"/>
            <a:headEnd/>
            <a:tailEnd/>
          </a:ln>
          <a:effectLst/>
        </p:spPr>
        <p:txBody>
          <a:bodyPr vert="horz" wrap="square" lIns="282156" tIns="141078" rIns="282156" bIns="141078" numCol="1" anchor="t" anchorCtr="0" compatLnSpc="1">
            <a:prstTxWarp prst="textNoShape">
              <a:avLst/>
            </a:prstTxWarp>
          </a:bodyPr>
          <a:lstStyle>
            <a:lvl1pPr algn="ctr" eaLnBrk="1" hangingPunct="1">
              <a:defRPr sz="43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23591838" y="14989175"/>
            <a:ext cx="7680325" cy="1143000"/>
          </a:xfrm>
          <a:prstGeom prst="rect">
            <a:avLst/>
          </a:prstGeom>
          <a:noFill/>
          <a:ln w="9525">
            <a:noFill/>
            <a:miter lim="800000"/>
            <a:headEnd/>
            <a:tailEnd/>
          </a:ln>
          <a:effectLst/>
        </p:spPr>
        <p:txBody>
          <a:bodyPr vert="horz" wrap="square" lIns="282156" tIns="141078" rIns="282156" bIns="141078" numCol="1" anchor="t" anchorCtr="0" compatLnSpc="1">
            <a:prstTxWarp prst="textNoShape">
              <a:avLst/>
            </a:prstTxWarp>
          </a:bodyPr>
          <a:lstStyle>
            <a:lvl1pPr algn="r" eaLnBrk="1" hangingPunct="1">
              <a:defRPr sz="4300" smtClean="0"/>
            </a:lvl1pPr>
          </a:lstStyle>
          <a:p>
            <a:pPr>
              <a:defRPr/>
            </a:pPr>
            <a:fld id="{31E87449-5063-41FF-AA34-73E9BCBBF42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820988" rtl="0" eaLnBrk="0" fontAlgn="base" hangingPunct="0">
        <a:spcBef>
          <a:spcPct val="0"/>
        </a:spcBef>
        <a:spcAft>
          <a:spcPct val="0"/>
        </a:spcAft>
        <a:defRPr sz="13600">
          <a:solidFill>
            <a:schemeClr val="tx2"/>
          </a:solidFill>
          <a:latin typeface="+mj-lt"/>
          <a:ea typeface="+mj-ea"/>
          <a:cs typeface="+mj-cs"/>
        </a:defRPr>
      </a:lvl1pPr>
      <a:lvl2pPr algn="ctr" defTabSz="2820988" rtl="0" eaLnBrk="0" fontAlgn="base" hangingPunct="0">
        <a:spcBef>
          <a:spcPct val="0"/>
        </a:spcBef>
        <a:spcAft>
          <a:spcPct val="0"/>
        </a:spcAft>
        <a:defRPr sz="13600">
          <a:solidFill>
            <a:schemeClr val="tx2"/>
          </a:solidFill>
          <a:latin typeface="Arial" charset="0"/>
        </a:defRPr>
      </a:lvl2pPr>
      <a:lvl3pPr algn="ctr" defTabSz="2820988" rtl="0" eaLnBrk="0" fontAlgn="base" hangingPunct="0">
        <a:spcBef>
          <a:spcPct val="0"/>
        </a:spcBef>
        <a:spcAft>
          <a:spcPct val="0"/>
        </a:spcAft>
        <a:defRPr sz="13600">
          <a:solidFill>
            <a:schemeClr val="tx2"/>
          </a:solidFill>
          <a:latin typeface="Arial" charset="0"/>
        </a:defRPr>
      </a:lvl3pPr>
      <a:lvl4pPr algn="ctr" defTabSz="2820988" rtl="0" eaLnBrk="0" fontAlgn="base" hangingPunct="0">
        <a:spcBef>
          <a:spcPct val="0"/>
        </a:spcBef>
        <a:spcAft>
          <a:spcPct val="0"/>
        </a:spcAft>
        <a:defRPr sz="13600">
          <a:solidFill>
            <a:schemeClr val="tx2"/>
          </a:solidFill>
          <a:latin typeface="Arial" charset="0"/>
        </a:defRPr>
      </a:lvl4pPr>
      <a:lvl5pPr algn="ctr" defTabSz="2820988" rtl="0" eaLnBrk="0" fontAlgn="base" hangingPunct="0">
        <a:spcBef>
          <a:spcPct val="0"/>
        </a:spcBef>
        <a:spcAft>
          <a:spcPct val="0"/>
        </a:spcAft>
        <a:defRPr sz="13600">
          <a:solidFill>
            <a:schemeClr val="tx2"/>
          </a:solidFill>
          <a:latin typeface="Arial" charset="0"/>
        </a:defRPr>
      </a:lvl5pPr>
      <a:lvl6pPr marL="457200" algn="ctr" defTabSz="2820988" rtl="0" fontAlgn="base">
        <a:spcBef>
          <a:spcPct val="0"/>
        </a:spcBef>
        <a:spcAft>
          <a:spcPct val="0"/>
        </a:spcAft>
        <a:defRPr sz="13600">
          <a:solidFill>
            <a:schemeClr val="tx2"/>
          </a:solidFill>
          <a:latin typeface="Arial" charset="0"/>
        </a:defRPr>
      </a:lvl6pPr>
      <a:lvl7pPr marL="914400" algn="ctr" defTabSz="2820988" rtl="0" fontAlgn="base">
        <a:spcBef>
          <a:spcPct val="0"/>
        </a:spcBef>
        <a:spcAft>
          <a:spcPct val="0"/>
        </a:spcAft>
        <a:defRPr sz="13600">
          <a:solidFill>
            <a:schemeClr val="tx2"/>
          </a:solidFill>
          <a:latin typeface="Arial" charset="0"/>
        </a:defRPr>
      </a:lvl7pPr>
      <a:lvl8pPr marL="1371600" algn="ctr" defTabSz="2820988" rtl="0" fontAlgn="base">
        <a:spcBef>
          <a:spcPct val="0"/>
        </a:spcBef>
        <a:spcAft>
          <a:spcPct val="0"/>
        </a:spcAft>
        <a:defRPr sz="13600">
          <a:solidFill>
            <a:schemeClr val="tx2"/>
          </a:solidFill>
          <a:latin typeface="Arial" charset="0"/>
        </a:defRPr>
      </a:lvl8pPr>
      <a:lvl9pPr marL="1828800" algn="ctr" defTabSz="2820988" rtl="0" fontAlgn="base">
        <a:spcBef>
          <a:spcPct val="0"/>
        </a:spcBef>
        <a:spcAft>
          <a:spcPct val="0"/>
        </a:spcAft>
        <a:defRPr sz="13600">
          <a:solidFill>
            <a:schemeClr val="tx2"/>
          </a:solidFill>
          <a:latin typeface="Arial" charset="0"/>
        </a:defRPr>
      </a:lvl9pPr>
    </p:titleStyle>
    <p:bodyStyle>
      <a:lvl1pPr marL="1058863" indent="-1058863" algn="l" defTabSz="2820988" rtl="0" eaLnBrk="0" fontAlgn="base" hangingPunct="0">
        <a:spcBef>
          <a:spcPct val="20000"/>
        </a:spcBef>
        <a:spcAft>
          <a:spcPct val="0"/>
        </a:spcAft>
        <a:buChar char="•"/>
        <a:defRPr sz="9900">
          <a:solidFill>
            <a:schemeClr val="tx1"/>
          </a:solidFill>
          <a:latin typeface="+mn-lt"/>
          <a:ea typeface="+mn-ea"/>
          <a:cs typeface="+mn-cs"/>
        </a:defRPr>
      </a:lvl1pPr>
      <a:lvl2pPr marL="2292350" indent="-881063" algn="l" defTabSz="2820988" rtl="0" eaLnBrk="0" fontAlgn="base" hangingPunct="0">
        <a:spcBef>
          <a:spcPct val="20000"/>
        </a:spcBef>
        <a:spcAft>
          <a:spcPct val="0"/>
        </a:spcAft>
        <a:buChar char="–"/>
        <a:defRPr sz="8600">
          <a:solidFill>
            <a:schemeClr val="tx1"/>
          </a:solidFill>
          <a:latin typeface="+mn-lt"/>
        </a:defRPr>
      </a:lvl2pPr>
      <a:lvl3pPr marL="3527425" indent="-706438" algn="l" defTabSz="2820988" rtl="0" eaLnBrk="0" fontAlgn="base" hangingPunct="0">
        <a:spcBef>
          <a:spcPct val="20000"/>
        </a:spcBef>
        <a:spcAft>
          <a:spcPct val="0"/>
        </a:spcAft>
        <a:buChar char="•"/>
        <a:defRPr sz="7400">
          <a:solidFill>
            <a:schemeClr val="tx1"/>
          </a:solidFill>
          <a:latin typeface="+mn-lt"/>
        </a:defRPr>
      </a:lvl3pPr>
      <a:lvl4pPr marL="4937125" indent="-704850" algn="l" defTabSz="2820988" rtl="0" eaLnBrk="0" fontAlgn="base" hangingPunct="0">
        <a:spcBef>
          <a:spcPct val="20000"/>
        </a:spcBef>
        <a:spcAft>
          <a:spcPct val="0"/>
        </a:spcAft>
        <a:buChar char="–"/>
        <a:defRPr sz="6200">
          <a:solidFill>
            <a:schemeClr val="tx1"/>
          </a:solidFill>
          <a:latin typeface="+mn-lt"/>
        </a:defRPr>
      </a:lvl4pPr>
      <a:lvl5pPr marL="6348413" indent="-704850" algn="l" defTabSz="2820988" rtl="0" eaLnBrk="0" fontAlgn="base" hangingPunct="0">
        <a:spcBef>
          <a:spcPct val="20000"/>
        </a:spcBef>
        <a:spcAft>
          <a:spcPct val="0"/>
        </a:spcAft>
        <a:buChar char="»"/>
        <a:defRPr sz="6200">
          <a:solidFill>
            <a:schemeClr val="tx1"/>
          </a:solidFill>
          <a:latin typeface="+mn-lt"/>
        </a:defRPr>
      </a:lvl5pPr>
      <a:lvl6pPr marL="6805613" indent="-704850" algn="l" defTabSz="2820988" rtl="0" fontAlgn="base">
        <a:spcBef>
          <a:spcPct val="20000"/>
        </a:spcBef>
        <a:spcAft>
          <a:spcPct val="0"/>
        </a:spcAft>
        <a:buChar char="»"/>
        <a:defRPr sz="6200">
          <a:solidFill>
            <a:schemeClr val="tx1"/>
          </a:solidFill>
          <a:latin typeface="+mn-lt"/>
        </a:defRPr>
      </a:lvl6pPr>
      <a:lvl7pPr marL="7262813" indent="-704850" algn="l" defTabSz="2820988" rtl="0" fontAlgn="base">
        <a:spcBef>
          <a:spcPct val="20000"/>
        </a:spcBef>
        <a:spcAft>
          <a:spcPct val="0"/>
        </a:spcAft>
        <a:buChar char="»"/>
        <a:defRPr sz="6200">
          <a:solidFill>
            <a:schemeClr val="tx1"/>
          </a:solidFill>
          <a:latin typeface="+mn-lt"/>
        </a:defRPr>
      </a:lvl7pPr>
      <a:lvl8pPr marL="7720013" indent="-704850" algn="l" defTabSz="2820988" rtl="0" fontAlgn="base">
        <a:spcBef>
          <a:spcPct val="20000"/>
        </a:spcBef>
        <a:spcAft>
          <a:spcPct val="0"/>
        </a:spcAft>
        <a:buChar char="»"/>
        <a:defRPr sz="6200">
          <a:solidFill>
            <a:schemeClr val="tx1"/>
          </a:solidFill>
          <a:latin typeface="+mn-lt"/>
        </a:defRPr>
      </a:lvl8pPr>
      <a:lvl9pPr marL="8177213" indent="-704850" algn="l" defTabSz="2820988" rtl="0" fontAlgn="base">
        <a:spcBef>
          <a:spcPct val="20000"/>
        </a:spcBef>
        <a:spcAft>
          <a:spcPct val="0"/>
        </a:spcAft>
        <a:buChar char="»"/>
        <a:defRPr sz="6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pic>
        <p:nvPicPr>
          <p:cNvPr id="3074" name="Picture 183" descr="cornerTR"/>
          <p:cNvPicPr>
            <a:picLocks noChangeAspect="1" noChangeArrowheads="1"/>
          </p:cNvPicPr>
          <p:nvPr/>
        </p:nvPicPr>
        <p:blipFill>
          <a:blip r:embed="rId3">
            <a:lum bright="-100000"/>
            <a:extLst>
              <a:ext uri="{28A0092B-C50C-407E-A947-70E740481C1C}">
                <a14:useLocalDpi xmlns:a14="http://schemas.microsoft.com/office/drawing/2010/main" val="0"/>
              </a:ext>
            </a:extLst>
          </a:blip>
          <a:srcRect/>
          <a:stretch>
            <a:fillRect/>
          </a:stretch>
        </p:blipFill>
        <p:spPr bwMode="auto">
          <a:xfrm>
            <a:off x="22161500" y="0"/>
            <a:ext cx="10756900" cy="537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29"/>
          <p:cNvSpPr txBox="1">
            <a:spLocks noChangeArrowheads="1"/>
          </p:cNvSpPr>
          <p:nvPr/>
        </p:nvSpPr>
        <p:spPr bwMode="auto">
          <a:xfrm>
            <a:off x="1098550" y="419100"/>
            <a:ext cx="23917275" cy="253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5600">
                <a:latin typeface="Arial Black" panose="020B0A04020102020204" pitchFamily="34" charset="0"/>
              </a:rPr>
              <a:t>Insert Your Poster Title Here</a:t>
            </a:r>
          </a:p>
          <a:p>
            <a:pPr eaLnBrk="1" hangingPunct="1">
              <a:spcBef>
                <a:spcPct val="0"/>
              </a:spcBef>
              <a:buFontTx/>
              <a:buNone/>
            </a:pPr>
            <a:r>
              <a:rPr lang="en-US" altLang="en-US" sz="5600">
                <a:latin typeface="Arial Black" panose="020B0A04020102020204" pitchFamily="34" charset="0"/>
              </a:rPr>
              <a:t>A Second Line of Your Poster Title Can Go Here</a:t>
            </a:r>
          </a:p>
          <a:p>
            <a:pPr eaLnBrk="1" hangingPunct="1">
              <a:spcBef>
                <a:spcPct val="0"/>
              </a:spcBef>
              <a:buFontTx/>
              <a:buNone/>
            </a:pPr>
            <a:r>
              <a:rPr lang="en-US" altLang="en-US" sz="4800" b="1">
                <a:cs typeface="Arial" panose="020B0604020202020204" pitchFamily="34" charset="0"/>
              </a:rPr>
              <a:t>Authors and Institutions Can Go Here</a:t>
            </a:r>
          </a:p>
        </p:txBody>
      </p:sp>
      <p:sp>
        <p:nvSpPr>
          <p:cNvPr id="3076" name="Text Box 38"/>
          <p:cNvSpPr txBox="1">
            <a:spLocks noChangeArrowheads="1"/>
          </p:cNvSpPr>
          <p:nvPr/>
        </p:nvSpPr>
        <p:spPr bwMode="auto">
          <a:xfrm>
            <a:off x="1098550" y="3810000"/>
            <a:ext cx="6856413" cy="469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762375">
              <a:spcBef>
                <a:spcPct val="20000"/>
              </a:spcBef>
              <a:buChar char="•"/>
              <a:defRPr sz="9900">
                <a:solidFill>
                  <a:schemeClr val="tx1"/>
                </a:solidFill>
                <a:latin typeface="Arial" panose="020B0604020202020204" pitchFamily="34" charset="0"/>
              </a:defRPr>
            </a:lvl1pPr>
            <a:lvl2pPr marL="742950" indent="-285750" defTabSz="3762375">
              <a:spcBef>
                <a:spcPct val="20000"/>
              </a:spcBef>
              <a:buChar char="–"/>
              <a:defRPr sz="8600">
                <a:solidFill>
                  <a:schemeClr val="tx1"/>
                </a:solidFill>
                <a:latin typeface="Arial" panose="020B0604020202020204" pitchFamily="34" charset="0"/>
              </a:defRPr>
            </a:lvl2pPr>
            <a:lvl3pPr marL="1143000" indent="-228600" defTabSz="3762375">
              <a:spcBef>
                <a:spcPct val="20000"/>
              </a:spcBef>
              <a:buChar char="•"/>
              <a:defRPr sz="7400">
                <a:solidFill>
                  <a:schemeClr val="tx1"/>
                </a:solidFill>
                <a:latin typeface="Arial" panose="020B0604020202020204" pitchFamily="34" charset="0"/>
              </a:defRPr>
            </a:lvl3pPr>
            <a:lvl4pPr marL="1600200" indent="-228600" defTabSz="3762375">
              <a:spcBef>
                <a:spcPct val="20000"/>
              </a:spcBef>
              <a:buChar char="–"/>
              <a:defRPr sz="6200">
                <a:solidFill>
                  <a:schemeClr val="tx1"/>
                </a:solidFill>
                <a:latin typeface="Arial" panose="020B0604020202020204" pitchFamily="34" charset="0"/>
              </a:defRPr>
            </a:lvl4pPr>
            <a:lvl5pPr marL="2057400" indent="-228600" defTabSz="3762375">
              <a:spcBef>
                <a:spcPct val="20000"/>
              </a:spcBef>
              <a:buChar char="»"/>
              <a:defRPr sz="6200">
                <a:solidFill>
                  <a:schemeClr val="tx1"/>
                </a:solidFill>
                <a:latin typeface="Arial" panose="020B0604020202020204" pitchFamily="34" charset="0"/>
              </a:defRPr>
            </a:lvl5pPr>
            <a:lvl6pPr marL="25146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40000"/>
              </a:spcBef>
              <a:buFontTx/>
              <a:buNone/>
            </a:pPr>
            <a:r>
              <a:rPr lang="en-US" altLang="en-US" sz="2600">
                <a:latin typeface="Arial Black" panose="020B0A04020102020204" pitchFamily="34" charset="0"/>
                <a:cs typeface="Arial" panose="020B0604020202020204" pitchFamily="34" charset="0"/>
              </a:rPr>
              <a:t>Abstract</a:t>
            </a:r>
          </a:p>
          <a:p>
            <a:pPr eaLnBrk="1" hangingPunct="1">
              <a:spcBef>
                <a:spcPct val="40000"/>
              </a:spcBef>
              <a:buFontTx/>
              <a:buNone/>
            </a:pPr>
            <a:r>
              <a:rPr lang="en-US" altLang="en-US" sz="2200">
                <a:cs typeface="Arial" panose="020B0604020202020204" pitchFamily="34" charset="0"/>
              </a:rPr>
              <a:t>Insert your text here. Remember, you can adjust the font size to fit your text. Insert your text here. You can place your organizations logos on either side of the title of the poster. In hac habitasse platea dictumst. Nullam tellus. Fusce eget risus nec est pellentesque tempor. Morbi scelerisque nulla. In non neque. Etiam ac nulla. Nulla vitae sem non lorem ullamcorper interdum. Lorem ipsum dolor sit amet, consectetuer adipiscing elit. Pellentesque blandit. Cras metus. </a:t>
            </a:r>
            <a:r>
              <a:rPr lang="en-US" altLang="en-US" sz="2200"/>
              <a:t>Proin ut lacus sit amet sapien adipiscing malesuada. Maecenas mattis. In hac habitasse platea dictumst. Maecenas nonummy posuere eros.</a:t>
            </a:r>
            <a:endParaRPr lang="en-US" altLang="en-US" sz="5600"/>
          </a:p>
        </p:txBody>
      </p:sp>
      <p:sp>
        <p:nvSpPr>
          <p:cNvPr id="3077" name="Text Box 39"/>
          <p:cNvSpPr txBox="1">
            <a:spLocks noChangeArrowheads="1"/>
          </p:cNvSpPr>
          <p:nvPr/>
        </p:nvSpPr>
        <p:spPr bwMode="auto">
          <a:xfrm>
            <a:off x="9053513" y="3810000"/>
            <a:ext cx="6856412" cy="333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762375">
              <a:spcBef>
                <a:spcPct val="20000"/>
              </a:spcBef>
              <a:buChar char="•"/>
              <a:defRPr sz="9900">
                <a:solidFill>
                  <a:schemeClr val="tx1"/>
                </a:solidFill>
                <a:latin typeface="Arial" panose="020B0604020202020204" pitchFamily="34" charset="0"/>
              </a:defRPr>
            </a:lvl1pPr>
            <a:lvl2pPr marL="742950" indent="-285750" defTabSz="3762375">
              <a:spcBef>
                <a:spcPct val="20000"/>
              </a:spcBef>
              <a:buChar char="–"/>
              <a:defRPr sz="8600">
                <a:solidFill>
                  <a:schemeClr val="tx1"/>
                </a:solidFill>
                <a:latin typeface="Arial" panose="020B0604020202020204" pitchFamily="34" charset="0"/>
              </a:defRPr>
            </a:lvl2pPr>
            <a:lvl3pPr marL="1143000" indent="-228600" defTabSz="3762375">
              <a:spcBef>
                <a:spcPct val="20000"/>
              </a:spcBef>
              <a:buChar char="•"/>
              <a:defRPr sz="7400">
                <a:solidFill>
                  <a:schemeClr val="tx1"/>
                </a:solidFill>
                <a:latin typeface="Arial" panose="020B0604020202020204" pitchFamily="34" charset="0"/>
              </a:defRPr>
            </a:lvl3pPr>
            <a:lvl4pPr marL="1600200" indent="-228600" defTabSz="3762375">
              <a:spcBef>
                <a:spcPct val="20000"/>
              </a:spcBef>
              <a:buChar char="–"/>
              <a:defRPr sz="6200">
                <a:solidFill>
                  <a:schemeClr val="tx1"/>
                </a:solidFill>
                <a:latin typeface="Arial" panose="020B0604020202020204" pitchFamily="34" charset="0"/>
              </a:defRPr>
            </a:lvl4pPr>
            <a:lvl5pPr marL="2057400" indent="-228600" defTabSz="3762375">
              <a:spcBef>
                <a:spcPct val="20000"/>
              </a:spcBef>
              <a:buChar char="»"/>
              <a:defRPr sz="6200">
                <a:solidFill>
                  <a:schemeClr val="tx1"/>
                </a:solidFill>
                <a:latin typeface="Arial" panose="020B0604020202020204" pitchFamily="34" charset="0"/>
              </a:defRPr>
            </a:lvl5pPr>
            <a:lvl6pPr marL="25146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40000"/>
              </a:spcBef>
              <a:buFontTx/>
              <a:buNone/>
            </a:pPr>
            <a:r>
              <a:rPr lang="en-US" altLang="en-US" sz="2600">
                <a:latin typeface="Arial Black" panose="020B0A04020102020204" pitchFamily="34" charset="0"/>
                <a:cs typeface="Arial" panose="020B0604020202020204" pitchFamily="34" charset="0"/>
              </a:rPr>
              <a:t>Objective</a:t>
            </a:r>
          </a:p>
          <a:p>
            <a:pPr eaLnBrk="1" hangingPunct="1">
              <a:spcBef>
                <a:spcPct val="40000"/>
              </a:spcBef>
              <a:buFontTx/>
              <a:buNone/>
            </a:pPr>
            <a:r>
              <a:rPr lang="en-US" altLang="en-US" sz="2200">
                <a:cs typeface="Arial" panose="020B0604020202020204" pitchFamily="34" charset="0"/>
              </a:rPr>
              <a:t>Insert your text here. Move the text and graphics boxes to fit your individual needs. Insert your text here. You can place your organizations logos on either side of the title of the poster. In hac habitasse platea dictumst. Nullam tellus. Fusce eget risus nec est pellentesque tempor. Morbi scelerisque nulla. In non neque. Etiam ac nulla. Nulla vitae sem non lorem ullamcorper interdum. Lorem ipsum dolor sit amet.</a:t>
            </a:r>
          </a:p>
        </p:txBody>
      </p:sp>
      <p:sp>
        <p:nvSpPr>
          <p:cNvPr id="3078" name="Text Box 42"/>
          <p:cNvSpPr txBox="1">
            <a:spLocks noChangeArrowheads="1"/>
          </p:cNvSpPr>
          <p:nvPr/>
        </p:nvSpPr>
        <p:spPr bwMode="auto">
          <a:xfrm>
            <a:off x="17008475" y="3810000"/>
            <a:ext cx="6856413" cy="232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762375">
              <a:spcBef>
                <a:spcPct val="20000"/>
              </a:spcBef>
              <a:buChar char="•"/>
              <a:defRPr sz="9900">
                <a:solidFill>
                  <a:schemeClr val="tx1"/>
                </a:solidFill>
                <a:latin typeface="Arial" panose="020B0604020202020204" pitchFamily="34" charset="0"/>
              </a:defRPr>
            </a:lvl1pPr>
            <a:lvl2pPr marL="742950" indent="-285750" defTabSz="3762375">
              <a:spcBef>
                <a:spcPct val="20000"/>
              </a:spcBef>
              <a:buChar char="–"/>
              <a:defRPr sz="8600">
                <a:solidFill>
                  <a:schemeClr val="tx1"/>
                </a:solidFill>
                <a:latin typeface="Arial" panose="020B0604020202020204" pitchFamily="34" charset="0"/>
              </a:defRPr>
            </a:lvl2pPr>
            <a:lvl3pPr marL="1143000" indent="-228600" defTabSz="3762375">
              <a:spcBef>
                <a:spcPct val="20000"/>
              </a:spcBef>
              <a:buChar char="•"/>
              <a:defRPr sz="7400">
                <a:solidFill>
                  <a:schemeClr val="tx1"/>
                </a:solidFill>
                <a:latin typeface="Arial" panose="020B0604020202020204" pitchFamily="34" charset="0"/>
              </a:defRPr>
            </a:lvl3pPr>
            <a:lvl4pPr marL="1600200" indent="-228600" defTabSz="3762375">
              <a:spcBef>
                <a:spcPct val="20000"/>
              </a:spcBef>
              <a:buChar char="–"/>
              <a:defRPr sz="6200">
                <a:solidFill>
                  <a:schemeClr val="tx1"/>
                </a:solidFill>
                <a:latin typeface="Arial" panose="020B0604020202020204" pitchFamily="34" charset="0"/>
              </a:defRPr>
            </a:lvl4pPr>
            <a:lvl5pPr marL="2057400" indent="-228600" defTabSz="3762375">
              <a:spcBef>
                <a:spcPct val="20000"/>
              </a:spcBef>
              <a:buChar char="»"/>
              <a:defRPr sz="6200">
                <a:solidFill>
                  <a:schemeClr val="tx1"/>
                </a:solidFill>
                <a:latin typeface="Arial" panose="020B0604020202020204" pitchFamily="34" charset="0"/>
              </a:defRPr>
            </a:lvl5pPr>
            <a:lvl6pPr marL="25146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40000"/>
              </a:spcBef>
              <a:buFontTx/>
              <a:buNone/>
            </a:pPr>
            <a:r>
              <a:rPr lang="en-US" altLang="en-US" sz="2600">
                <a:latin typeface="Arial Black" panose="020B0A04020102020204" pitchFamily="34" charset="0"/>
                <a:cs typeface="Arial" panose="020B0604020202020204" pitchFamily="34" charset="0"/>
              </a:rPr>
              <a:t>Results</a:t>
            </a:r>
          </a:p>
          <a:p>
            <a:pPr eaLnBrk="1" hangingPunct="1">
              <a:spcBef>
                <a:spcPct val="40000"/>
              </a:spcBef>
              <a:buFontTx/>
              <a:buNone/>
            </a:pPr>
            <a:r>
              <a:rPr lang="en-US" altLang="en-US" sz="2200">
                <a:cs typeface="Arial" panose="020B0604020202020204" pitchFamily="34" charset="0"/>
              </a:rPr>
              <a:t>Lorem ipsum dolor sit amet, consectetuer adipiscing elit. Nam in diam consectetuer odio blandit elementum. Morbi id ligula ac ligula adipiscing iaculis. Nulla risus lorem, molestie ac, scelerisque quis, gravida eleifend, wisi.</a:t>
            </a:r>
          </a:p>
        </p:txBody>
      </p:sp>
      <p:sp>
        <p:nvSpPr>
          <p:cNvPr id="3079" name="Text Box 46"/>
          <p:cNvSpPr txBox="1">
            <a:spLocks noChangeArrowheads="1"/>
          </p:cNvSpPr>
          <p:nvPr/>
        </p:nvSpPr>
        <p:spPr bwMode="auto">
          <a:xfrm>
            <a:off x="9053513" y="7618413"/>
            <a:ext cx="6856412" cy="367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762375">
              <a:spcBef>
                <a:spcPct val="20000"/>
              </a:spcBef>
              <a:buChar char="•"/>
              <a:defRPr sz="9900">
                <a:solidFill>
                  <a:schemeClr val="tx1"/>
                </a:solidFill>
                <a:latin typeface="Arial" panose="020B0604020202020204" pitchFamily="34" charset="0"/>
              </a:defRPr>
            </a:lvl1pPr>
            <a:lvl2pPr marL="742950" indent="-285750" defTabSz="3762375">
              <a:spcBef>
                <a:spcPct val="20000"/>
              </a:spcBef>
              <a:buChar char="–"/>
              <a:defRPr sz="8600">
                <a:solidFill>
                  <a:schemeClr val="tx1"/>
                </a:solidFill>
                <a:latin typeface="Arial" panose="020B0604020202020204" pitchFamily="34" charset="0"/>
              </a:defRPr>
            </a:lvl2pPr>
            <a:lvl3pPr marL="1143000" indent="-228600" defTabSz="3762375">
              <a:spcBef>
                <a:spcPct val="20000"/>
              </a:spcBef>
              <a:buChar char="•"/>
              <a:defRPr sz="7400">
                <a:solidFill>
                  <a:schemeClr val="tx1"/>
                </a:solidFill>
                <a:latin typeface="Arial" panose="020B0604020202020204" pitchFamily="34" charset="0"/>
              </a:defRPr>
            </a:lvl3pPr>
            <a:lvl4pPr marL="1600200" indent="-228600" defTabSz="3762375">
              <a:spcBef>
                <a:spcPct val="20000"/>
              </a:spcBef>
              <a:buChar char="–"/>
              <a:defRPr sz="6200">
                <a:solidFill>
                  <a:schemeClr val="tx1"/>
                </a:solidFill>
                <a:latin typeface="Arial" panose="020B0604020202020204" pitchFamily="34" charset="0"/>
              </a:defRPr>
            </a:lvl4pPr>
            <a:lvl5pPr marL="2057400" indent="-228600" defTabSz="3762375">
              <a:spcBef>
                <a:spcPct val="20000"/>
              </a:spcBef>
              <a:buChar char="»"/>
              <a:defRPr sz="6200">
                <a:solidFill>
                  <a:schemeClr val="tx1"/>
                </a:solidFill>
                <a:latin typeface="Arial" panose="020B0604020202020204" pitchFamily="34" charset="0"/>
              </a:defRPr>
            </a:lvl5pPr>
            <a:lvl6pPr marL="25146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40000"/>
              </a:spcBef>
              <a:buFontTx/>
              <a:buNone/>
            </a:pPr>
            <a:r>
              <a:rPr lang="en-US" altLang="en-US" sz="2600">
                <a:latin typeface="Arial Black" panose="020B0A04020102020204" pitchFamily="34" charset="0"/>
                <a:cs typeface="Arial" panose="020B0604020202020204" pitchFamily="34" charset="0"/>
              </a:rPr>
              <a:t>Methods</a:t>
            </a:r>
          </a:p>
          <a:p>
            <a:pPr eaLnBrk="1" hangingPunct="1">
              <a:spcBef>
                <a:spcPct val="40000"/>
              </a:spcBef>
              <a:buFontTx/>
              <a:buNone/>
            </a:pPr>
            <a:r>
              <a:rPr lang="en-US" altLang="en-US" sz="2200">
                <a:cs typeface="Arial" panose="020B0604020202020204" pitchFamily="34" charset="0"/>
              </a:rPr>
              <a:t>Cras metus. Proin ut lacus sit amet sapien adipiscing malesuada. Maecenas mattis. In hac habitasse platea dictumst. Maecenas nonummy posuere eros. Proin nec urna id pede imperdiet vulputate. Proin lacinia. Nullam vitae nulla eget velit vestibulum porttitor. Praesent vel orci. Ut quis metus vel elit placerat bibendum. Nam porttitor orci vel augue. Insert your text here. In hac habitasse platea dictumst. Nullam tellus. </a:t>
            </a:r>
          </a:p>
        </p:txBody>
      </p:sp>
      <p:sp>
        <p:nvSpPr>
          <p:cNvPr id="3080" name="Text Box 52"/>
          <p:cNvSpPr txBox="1">
            <a:spLocks noChangeArrowheads="1"/>
          </p:cNvSpPr>
          <p:nvPr/>
        </p:nvSpPr>
        <p:spPr bwMode="auto">
          <a:xfrm>
            <a:off x="24963438" y="11984038"/>
            <a:ext cx="6856412" cy="133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148" tIns="36573" rIns="73148" bIns="36573">
            <a:spAutoFit/>
          </a:bodyPr>
          <a:lstStyle>
            <a:lvl1pPr defTabSz="3762375">
              <a:spcBef>
                <a:spcPct val="20000"/>
              </a:spcBef>
              <a:buChar char="•"/>
              <a:defRPr sz="9900">
                <a:solidFill>
                  <a:schemeClr val="tx1"/>
                </a:solidFill>
                <a:latin typeface="Arial" panose="020B0604020202020204" pitchFamily="34" charset="0"/>
              </a:defRPr>
            </a:lvl1pPr>
            <a:lvl2pPr marL="742950" indent="-285750" defTabSz="3762375">
              <a:spcBef>
                <a:spcPct val="20000"/>
              </a:spcBef>
              <a:buChar char="–"/>
              <a:defRPr sz="8600">
                <a:solidFill>
                  <a:schemeClr val="tx1"/>
                </a:solidFill>
                <a:latin typeface="Arial" panose="020B0604020202020204" pitchFamily="34" charset="0"/>
              </a:defRPr>
            </a:lvl2pPr>
            <a:lvl3pPr marL="1143000" indent="-228600" defTabSz="3762375">
              <a:spcBef>
                <a:spcPct val="20000"/>
              </a:spcBef>
              <a:buChar char="•"/>
              <a:defRPr sz="7400">
                <a:solidFill>
                  <a:schemeClr val="tx1"/>
                </a:solidFill>
                <a:latin typeface="Arial" panose="020B0604020202020204" pitchFamily="34" charset="0"/>
              </a:defRPr>
            </a:lvl3pPr>
            <a:lvl4pPr marL="1600200" indent="-228600" defTabSz="3762375">
              <a:spcBef>
                <a:spcPct val="20000"/>
              </a:spcBef>
              <a:buChar char="–"/>
              <a:defRPr sz="6200">
                <a:solidFill>
                  <a:schemeClr val="tx1"/>
                </a:solidFill>
                <a:latin typeface="Arial" panose="020B0604020202020204" pitchFamily="34" charset="0"/>
              </a:defRPr>
            </a:lvl4pPr>
            <a:lvl5pPr marL="2057400" indent="-228600" defTabSz="3762375">
              <a:spcBef>
                <a:spcPct val="20000"/>
              </a:spcBef>
              <a:buChar char="»"/>
              <a:defRPr sz="6200">
                <a:solidFill>
                  <a:schemeClr val="tx1"/>
                </a:solidFill>
                <a:latin typeface="Arial" panose="020B0604020202020204" pitchFamily="34" charset="0"/>
              </a:defRPr>
            </a:lvl5pPr>
            <a:lvl6pPr marL="25146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2200">
                <a:latin typeface="Arial Black" panose="020B0A04020102020204" pitchFamily="34" charset="0"/>
                <a:cs typeface="Arial" panose="020B0604020202020204" pitchFamily="34" charset="0"/>
              </a:rPr>
              <a:t>Acknowledgements</a:t>
            </a:r>
          </a:p>
          <a:p>
            <a:pPr eaLnBrk="1" hangingPunct="1">
              <a:spcBef>
                <a:spcPct val="0"/>
              </a:spcBef>
              <a:buFontTx/>
              <a:buNone/>
            </a:pPr>
            <a:r>
              <a:rPr lang="en-US" altLang="en-US" sz="2000">
                <a:cs typeface="Arial" panose="020B0604020202020204" pitchFamily="34" charset="0"/>
              </a:rPr>
              <a:t>Phasellus vel orci blandit augue rutrum pretium.  Pellentesque laoreet magna non odio. Cras porta eros non turpis. Phasellus eu turpis volutpat diam dictum interdum. </a:t>
            </a:r>
          </a:p>
        </p:txBody>
      </p:sp>
      <p:grpSp>
        <p:nvGrpSpPr>
          <p:cNvPr id="3081" name="Group 126"/>
          <p:cNvGrpSpPr>
            <a:grpSpLocks/>
          </p:cNvGrpSpPr>
          <p:nvPr/>
        </p:nvGrpSpPr>
        <p:grpSpPr bwMode="auto">
          <a:xfrm>
            <a:off x="17419638" y="12139613"/>
            <a:ext cx="6032500" cy="2759075"/>
            <a:chOff x="10973" y="7647"/>
            <a:chExt cx="3800" cy="1738"/>
          </a:xfrm>
        </p:grpSpPr>
        <p:grpSp>
          <p:nvGrpSpPr>
            <p:cNvPr id="3093" name="Group 57"/>
            <p:cNvGrpSpPr>
              <a:grpSpLocks/>
            </p:cNvGrpSpPr>
            <p:nvPr/>
          </p:nvGrpSpPr>
          <p:grpSpPr bwMode="auto">
            <a:xfrm>
              <a:off x="10973" y="7873"/>
              <a:ext cx="3800" cy="1512"/>
              <a:chOff x="5927" y="8539"/>
              <a:chExt cx="3800" cy="1512"/>
            </a:xfrm>
          </p:grpSpPr>
          <p:sp>
            <p:nvSpPr>
              <p:cNvPr id="3095" name="Rectangle 58"/>
              <p:cNvSpPr>
                <a:spLocks noChangeArrowheads="1"/>
              </p:cNvSpPr>
              <p:nvPr/>
            </p:nvSpPr>
            <p:spPr bwMode="auto">
              <a:xfrm>
                <a:off x="6091" y="8584"/>
                <a:ext cx="3136" cy="1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9900">
                    <a:solidFill>
                      <a:schemeClr val="tx1"/>
                    </a:solidFill>
                    <a:latin typeface="Arial" panose="020B0604020202020204" pitchFamily="34" charset="0"/>
                  </a:defRPr>
                </a:lvl1pPr>
                <a:lvl2pPr marL="742950" indent="-285750">
                  <a:spcBef>
                    <a:spcPct val="20000"/>
                  </a:spcBef>
                  <a:buChar char="–"/>
                  <a:defRPr sz="8600">
                    <a:solidFill>
                      <a:schemeClr val="tx1"/>
                    </a:solidFill>
                    <a:latin typeface="Arial" panose="020B0604020202020204" pitchFamily="34" charset="0"/>
                  </a:defRPr>
                </a:lvl2pPr>
                <a:lvl3pPr marL="1143000" indent="-228600">
                  <a:spcBef>
                    <a:spcPct val="20000"/>
                  </a:spcBef>
                  <a:buChar char="•"/>
                  <a:defRPr sz="7400">
                    <a:solidFill>
                      <a:schemeClr val="tx1"/>
                    </a:solidFill>
                    <a:latin typeface="Arial" panose="020B0604020202020204" pitchFamily="34" charset="0"/>
                  </a:defRPr>
                </a:lvl3pPr>
                <a:lvl4pPr marL="1600200" indent="-228600">
                  <a:spcBef>
                    <a:spcPct val="20000"/>
                  </a:spcBef>
                  <a:buChar char="–"/>
                  <a:defRPr sz="6200">
                    <a:solidFill>
                      <a:schemeClr val="tx1"/>
                    </a:solidFill>
                    <a:latin typeface="Arial" panose="020B0604020202020204" pitchFamily="34" charset="0"/>
                  </a:defRPr>
                </a:lvl4pPr>
                <a:lvl5pPr marL="2057400" indent="-228600">
                  <a:spcBef>
                    <a:spcPct val="20000"/>
                  </a:spcBef>
                  <a:buChar char="»"/>
                  <a:defRPr sz="6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endParaRPr lang="en-US" altLang="en-US" sz="5600"/>
              </a:p>
            </p:txBody>
          </p:sp>
          <p:sp>
            <p:nvSpPr>
              <p:cNvPr id="3096" name="Line 59"/>
              <p:cNvSpPr>
                <a:spLocks noChangeShapeType="1"/>
              </p:cNvSpPr>
              <p:nvPr/>
            </p:nvSpPr>
            <p:spPr bwMode="auto">
              <a:xfrm>
                <a:off x="6091" y="9787"/>
                <a:ext cx="3136"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97" name="Line 60"/>
              <p:cNvSpPr>
                <a:spLocks noChangeShapeType="1"/>
              </p:cNvSpPr>
              <p:nvPr/>
            </p:nvSpPr>
            <p:spPr bwMode="auto">
              <a:xfrm>
                <a:off x="6091" y="9636"/>
                <a:ext cx="3136"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98" name="Line 61"/>
              <p:cNvSpPr>
                <a:spLocks noChangeShapeType="1"/>
              </p:cNvSpPr>
              <p:nvPr/>
            </p:nvSpPr>
            <p:spPr bwMode="auto">
              <a:xfrm>
                <a:off x="6091" y="9486"/>
                <a:ext cx="3136"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99" name="Line 62"/>
              <p:cNvSpPr>
                <a:spLocks noChangeShapeType="1"/>
              </p:cNvSpPr>
              <p:nvPr/>
            </p:nvSpPr>
            <p:spPr bwMode="auto">
              <a:xfrm>
                <a:off x="6091" y="9336"/>
                <a:ext cx="3136"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00" name="Line 63"/>
              <p:cNvSpPr>
                <a:spLocks noChangeShapeType="1"/>
              </p:cNvSpPr>
              <p:nvPr/>
            </p:nvSpPr>
            <p:spPr bwMode="auto">
              <a:xfrm>
                <a:off x="6091" y="9185"/>
                <a:ext cx="3136"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01" name="Line 64"/>
              <p:cNvSpPr>
                <a:spLocks noChangeShapeType="1"/>
              </p:cNvSpPr>
              <p:nvPr/>
            </p:nvSpPr>
            <p:spPr bwMode="auto">
              <a:xfrm>
                <a:off x="6091" y="9035"/>
                <a:ext cx="3136"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02" name="Line 65"/>
              <p:cNvSpPr>
                <a:spLocks noChangeShapeType="1"/>
              </p:cNvSpPr>
              <p:nvPr/>
            </p:nvSpPr>
            <p:spPr bwMode="auto">
              <a:xfrm>
                <a:off x="6091" y="8885"/>
                <a:ext cx="3136"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03" name="Line 66"/>
              <p:cNvSpPr>
                <a:spLocks noChangeShapeType="1"/>
              </p:cNvSpPr>
              <p:nvPr/>
            </p:nvSpPr>
            <p:spPr bwMode="auto">
              <a:xfrm>
                <a:off x="6091" y="8734"/>
                <a:ext cx="3136"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04" name="Line 67"/>
              <p:cNvSpPr>
                <a:spLocks noChangeShapeType="1"/>
              </p:cNvSpPr>
              <p:nvPr/>
            </p:nvSpPr>
            <p:spPr bwMode="auto">
              <a:xfrm>
                <a:off x="6091" y="8584"/>
                <a:ext cx="3136"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05" name="Rectangle 68"/>
              <p:cNvSpPr>
                <a:spLocks noChangeArrowheads="1"/>
              </p:cNvSpPr>
              <p:nvPr/>
            </p:nvSpPr>
            <p:spPr bwMode="auto">
              <a:xfrm>
                <a:off x="6091" y="8584"/>
                <a:ext cx="3136" cy="1353"/>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9900">
                    <a:solidFill>
                      <a:schemeClr val="tx1"/>
                    </a:solidFill>
                    <a:latin typeface="Arial" panose="020B0604020202020204" pitchFamily="34" charset="0"/>
                  </a:defRPr>
                </a:lvl1pPr>
                <a:lvl2pPr marL="742950" indent="-285750">
                  <a:spcBef>
                    <a:spcPct val="20000"/>
                  </a:spcBef>
                  <a:buChar char="–"/>
                  <a:defRPr sz="8600">
                    <a:solidFill>
                      <a:schemeClr val="tx1"/>
                    </a:solidFill>
                    <a:latin typeface="Arial" panose="020B0604020202020204" pitchFamily="34" charset="0"/>
                  </a:defRPr>
                </a:lvl2pPr>
                <a:lvl3pPr marL="1143000" indent="-228600">
                  <a:spcBef>
                    <a:spcPct val="20000"/>
                  </a:spcBef>
                  <a:buChar char="•"/>
                  <a:defRPr sz="7400">
                    <a:solidFill>
                      <a:schemeClr val="tx1"/>
                    </a:solidFill>
                    <a:latin typeface="Arial" panose="020B0604020202020204" pitchFamily="34" charset="0"/>
                  </a:defRPr>
                </a:lvl3pPr>
                <a:lvl4pPr marL="1600200" indent="-228600">
                  <a:spcBef>
                    <a:spcPct val="20000"/>
                  </a:spcBef>
                  <a:buChar char="–"/>
                  <a:defRPr sz="6200">
                    <a:solidFill>
                      <a:schemeClr val="tx1"/>
                    </a:solidFill>
                    <a:latin typeface="Arial" panose="020B0604020202020204" pitchFamily="34" charset="0"/>
                  </a:defRPr>
                </a:lvl4pPr>
                <a:lvl5pPr marL="2057400" indent="-228600">
                  <a:spcBef>
                    <a:spcPct val="20000"/>
                  </a:spcBef>
                  <a:buChar char="»"/>
                  <a:defRPr sz="6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endParaRPr lang="en-US" altLang="en-US" sz="5600"/>
              </a:p>
            </p:txBody>
          </p:sp>
          <p:sp>
            <p:nvSpPr>
              <p:cNvPr id="3106" name="Freeform 69"/>
              <p:cNvSpPr>
                <a:spLocks/>
              </p:cNvSpPr>
              <p:nvPr/>
            </p:nvSpPr>
            <p:spPr bwMode="auto">
              <a:xfrm>
                <a:off x="6091" y="9261"/>
                <a:ext cx="3136" cy="676"/>
              </a:xfrm>
              <a:custGeom>
                <a:avLst/>
                <a:gdLst>
                  <a:gd name="T0" fmla="*/ 0 w 3136"/>
                  <a:gd name="T1" fmla="*/ 676 h 676"/>
                  <a:gd name="T2" fmla="*/ 0 w 3136"/>
                  <a:gd name="T3" fmla="*/ 523 h 676"/>
                  <a:gd name="T4" fmla="*/ 1044 w 3136"/>
                  <a:gd name="T5" fmla="*/ 470 h 676"/>
                  <a:gd name="T6" fmla="*/ 2092 w 3136"/>
                  <a:gd name="T7" fmla="*/ 0 h 676"/>
                  <a:gd name="T8" fmla="*/ 3136 w 3136"/>
                  <a:gd name="T9" fmla="*/ 523 h 676"/>
                  <a:gd name="T10" fmla="*/ 3136 w 3136"/>
                  <a:gd name="T11" fmla="*/ 676 h 676"/>
                  <a:gd name="T12" fmla="*/ 2092 w 3136"/>
                  <a:gd name="T13" fmla="*/ 676 h 676"/>
                  <a:gd name="T14" fmla="*/ 1044 w 3136"/>
                  <a:gd name="T15" fmla="*/ 676 h 676"/>
                  <a:gd name="T16" fmla="*/ 0 w 3136"/>
                  <a:gd name="T17" fmla="*/ 676 h 6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36"/>
                  <a:gd name="T28" fmla="*/ 0 h 676"/>
                  <a:gd name="T29" fmla="*/ 3136 w 3136"/>
                  <a:gd name="T30" fmla="*/ 676 h 67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36" h="676">
                    <a:moveTo>
                      <a:pt x="0" y="676"/>
                    </a:moveTo>
                    <a:lnTo>
                      <a:pt x="0" y="523"/>
                    </a:lnTo>
                    <a:lnTo>
                      <a:pt x="1044" y="470"/>
                    </a:lnTo>
                    <a:lnTo>
                      <a:pt x="2092" y="0"/>
                    </a:lnTo>
                    <a:lnTo>
                      <a:pt x="3136" y="523"/>
                    </a:lnTo>
                    <a:lnTo>
                      <a:pt x="3136" y="676"/>
                    </a:lnTo>
                    <a:lnTo>
                      <a:pt x="2092" y="676"/>
                    </a:lnTo>
                    <a:lnTo>
                      <a:pt x="1044" y="676"/>
                    </a:lnTo>
                    <a:lnTo>
                      <a:pt x="0" y="676"/>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7" name="Freeform 70"/>
              <p:cNvSpPr>
                <a:spLocks/>
              </p:cNvSpPr>
              <p:nvPr/>
            </p:nvSpPr>
            <p:spPr bwMode="auto">
              <a:xfrm>
                <a:off x="6091" y="9000"/>
                <a:ext cx="3136" cy="784"/>
              </a:xfrm>
              <a:custGeom>
                <a:avLst/>
                <a:gdLst>
                  <a:gd name="T0" fmla="*/ 0 w 3136"/>
                  <a:gd name="T1" fmla="*/ 784 h 784"/>
                  <a:gd name="T2" fmla="*/ 0 w 3136"/>
                  <a:gd name="T3" fmla="*/ 553 h 784"/>
                  <a:gd name="T4" fmla="*/ 1044 w 3136"/>
                  <a:gd name="T5" fmla="*/ 441 h 784"/>
                  <a:gd name="T6" fmla="*/ 2092 w 3136"/>
                  <a:gd name="T7" fmla="*/ 0 h 784"/>
                  <a:gd name="T8" fmla="*/ 3136 w 3136"/>
                  <a:gd name="T9" fmla="*/ 546 h 784"/>
                  <a:gd name="T10" fmla="*/ 3136 w 3136"/>
                  <a:gd name="T11" fmla="*/ 784 h 784"/>
                  <a:gd name="T12" fmla="*/ 2092 w 3136"/>
                  <a:gd name="T13" fmla="*/ 261 h 784"/>
                  <a:gd name="T14" fmla="*/ 1044 w 3136"/>
                  <a:gd name="T15" fmla="*/ 731 h 784"/>
                  <a:gd name="T16" fmla="*/ 0 w 3136"/>
                  <a:gd name="T17" fmla="*/ 784 h 7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36"/>
                  <a:gd name="T28" fmla="*/ 0 h 784"/>
                  <a:gd name="T29" fmla="*/ 3136 w 3136"/>
                  <a:gd name="T30" fmla="*/ 784 h 7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36" h="784">
                    <a:moveTo>
                      <a:pt x="0" y="784"/>
                    </a:moveTo>
                    <a:lnTo>
                      <a:pt x="0" y="553"/>
                    </a:lnTo>
                    <a:lnTo>
                      <a:pt x="1044" y="441"/>
                    </a:lnTo>
                    <a:lnTo>
                      <a:pt x="2092" y="0"/>
                    </a:lnTo>
                    <a:lnTo>
                      <a:pt x="3136" y="546"/>
                    </a:lnTo>
                    <a:lnTo>
                      <a:pt x="3136" y="784"/>
                    </a:lnTo>
                    <a:lnTo>
                      <a:pt x="2092" y="261"/>
                    </a:lnTo>
                    <a:lnTo>
                      <a:pt x="1044" y="731"/>
                    </a:lnTo>
                    <a:lnTo>
                      <a:pt x="0" y="784"/>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8" name="Freeform 71"/>
              <p:cNvSpPr>
                <a:spLocks/>
              </p:cNvSpPr>
              <p:nvPr/>
            </p:nvSpPr>
            <p:spPr bwMode="auto">
              <a:xfrm>
                <a:off x="6091" y="8662"/>
                <a:ext cx="3136" cy="891"/>
              </a:xfrm>
              <a:custGeom>
                <a:avLst/>
                <a:gdLst>
                  <a:gd name="T0" fmla="*/ 0 w 3136"/>
                  <a:gd name="T1" fmla="*/ 891 h 891"/>
                  <a:gd name="T2" fmla="*/ 0 w 3136"/>
                  <a:gd name="T3" fmla="*/ 547 h 891"/>
                  <a:gd name="T4" fmla="*/ 1044 w 3136"/>
                  <a:gd name="T5" fmla="*/ 426 h 891"/>
                  <a:gd name="T6" fmla="*/ 2092 w 3136"/>
                  <a:gd name="T7" fmla="*/ 0 h 891"/>
                  <a:gd name="T8" fmla="*/ 3136 w 3136"/>
                  <a:gd name="T9" fmla="*/ 554 h 891"/>
                  <a:gd name="T10" fmla="*/ 3136 w 3136"/>
                  <a:gd name="T11" fmla="*/ 884 h 891"/>
                  <a:gd name="T12" fmla="*/ 2092 w 3136"/>
                  <a:gd name="T13" fmla="*/ 338 h 891"/>
                  <a:gd name="T14" fmla="*/ 1044 w 3136"/>
                  <a:gd name="T15" fmla="*/ 779 h 891"/>
                  <a:gd name="T16" fmla="*/ 0 w 3136"/>
                  <a:gd name="T17" fmla="*/ 891 h 89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36"/>
                  <a:gd name="T28" fmla="*/ 0 h 891"/>
                  <a:gd name="T29" fmla="*/ 3136 w 3136"/>
                  <a:gd name="T30" fmla="*/ 891 h 89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36" h="891">
                    <a:moveTo>
                      <a:pt x="0" y="891"/>
                    </a:moveTo>
                    <a:lnTo>
                      <a:pt x="0" y="547"/>
                    </a:lnTo>
                    <a:lnTo>
                      <a:pt x="1044" y="426"/>
                    </a:lnTo>
                    <a:lnTo>
                      <a:pt x="2092" y="0"/>
                    </a:lnTo>
                    <a:lnTo>
                      <a:pt x="3136" y="554"/>
                    </a:lnTo>
                    <a:lnTo>
                      <a:pt x="3136" y="884"/>
                    </a:lnTo>
                    <a:lnTo>
                      <a:pt x="2092" y="338"/>
                    </a:lnTo>
                    <a:lnTo>
                      <a:pt x="1044" y="779"/>
                    </a:lnTo>
                    <a:lnTo>
                      <a:pt x="0" y="891"/>
                    </a:lnTo>
                    <a:close/>
                  </a:path>
                </a:pathLst>
              </a:cu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9" name="Freeform 72"/>
              <p:cNvSpPr>
                <a:spLocks/>
              </p:cNvSpPr>
              <p:nvPr/>
            </p:nvSpPr>
            <p:spPr bwMode="auto">
              <a:xfrm>
                <a:off x="6091" y="9261"/>
                <a:ext cx="3136" cy="676"/>
              </a:xfrm>
              <a:custGeom>
                <a:avLst/>
                <a:gdLst>
                  <a:gd name="T0" fmla="*/ 0 w 3136"/>
                  <a:gd name="T1" fmla="*/ 676 h 676"/>
                  <a:gd name="T2" fmla="*/ 0 w 3136"/>
                  <a:gd name="T3" fmla="*/ 523 h 676"/>
                  <a:gd name="T4" fmla="*/ 1044 w 3136"/>
                  <a:gd name="T5" fmla="*/ 470 h 676"/>
                  <a:gd name="T6" fmla="*/ 2092 w 3136"/>
                  <a:gd name="T7" fmla="*/ 0 h 676"/>
                  <a:gd name="T8" fmla="*/ 3136 w 3136"/>
                  <a:gd name="T9" fmla="*/ 523 h 676"/>
                  <a:gd name="T10" fmla="*/ 3136 w 3136"/>
                  <a:gd name="T11" fmla="*/ 676 h 676"/>
                  <a:gd name="T12" fmla="*/ 2092 w 3136"/>
                  <a:gd name="T13" fmla="*/ 676 h 676"/>
                  <a:gd name="T14" fmla="*/ 1044 w 3136"/>
                  <a:gd name="T15" fmla="*/ 676 h 676"/>
                  <a:gd name="T16" fmla="*/ 0 w 3136"/>
                  <a:gd name="T17" fmla="*/ 676 h 6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36"/>
                  <a:gd name="T28" fmla="*/ 0 h 676"/>
                  <a:gd name="T29" fmla="*/ 3136 w 3136"/>
                  <a:gd name="T30" fmla="*/ 676 h 67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36" h="676">
                    <a:moveTo>
                      <a:pt x="0" y="676"/>
                    </a:moveTo>
                    <a:lnTo>
                      <a:pt x="0" y="523"/>
                    </a:lnTo>
                    <a:lnTo>
                      <a:pt x="1044" y="470"/>
                    </a:lnTo>
                    <a:lnTo>
                      <a:pt x="2092" y="0"/>
                    </a:lnTo>
                    <a:lnTo>
                      <a:pt x="3136" y="523"/>
                    </a:lnTo>
                    <a:lnTo>
                      <a:pt x="3136" y="676"/>
                    </a:lnTo>
                    <a:lnTo>
                      <a:pt x="2092" y="676"/>
                    </a:lnTo>
                    <a:lnTo>
                      <a:pt x="1044" y="676"/>
                    </a:lnTo>
                    <a:lnTo>
                      <a:pt x="0" y="676"/>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10" name="Freeform 73"/>
              <p:cNvSpPr>
                <a:spLocks/>
              </p:cNvSpPr>
              <p:nvPr/>
            </p:nvSpPr>
            <p:spPr bwMode="auto">
              <a:xfrm>
                <a:off x="6091" y="9000"/>
                <a:ext cx="3136" cy="784"/>
              </a:xfrm>
              <a:custGeom>
                <a:avLst/>
                <a:gdLst>
                  <a:gd name="T0" fmla="*/ 0 w 3136"/>
                  <a:gd name="T1" fmla="*/ 784 h 784"/>
                  <a:gd name="T2" fmla="*/ 0 w 3136"/>
                  <a:gd name="T3" fmla="*/ 553 h 784"/>
                  <a:gd name="T4" fmla="*/ 1044 w 3136"/>
                  <a:gd name="T5" fmla="*/ 441 h 784"/>
                  <a:gd name="T6" fmla="*/ 2092 w 3136"/>
                  <a:gd name="T7" fmla="*/ 0 h 784"/>
                  <a:gd name="T8" fmla="*/ 3136 w 3136"/>
                  <a:gd name="T9" fmla="*/ 546 h 784"/>
                  <a:gd name="T10" fmla="*/ 3136 w 3136"/>
                  <a:gd name="T11" fmla="*/ 784 h 784"/>
                  <a:gd name="T12" fmla="*/ 2092 w 3136"/>
                  <a:gd name="T13" fmla="*/ 261 h 784"/>
                  <a:gd name="T14" fmla="*/ 1044 w 3136"/>
                  <a:gd name="T15" fmla="*/ 731 h 784"/>
                  <a:gd name="T16" fmla="*/ 0 w 3136"/>
                  <a:gd name="T17" fmla="*/ 784 h 7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36"/>
                  <a:gd name="T28" fmla="*/ 0 h 784"/>
                  <a:gd name="T29" fmla="*/ 3136 w 3136"/>
                  <a:gd name="T30" fmla="*/ 784 h 7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36" h="784">
                    <a:moveTo>
                      <a:pt x="0" y="784"/>
                    </a:moveTo>
                    <a:lnTo>
                      <a:pt x="0" y="553"/>
                    </a:lnTo>
                    <a:lnTo>
                      <a:pt x="1044" y="441"/>
                    </a:lnTo>
                    <a:lnTo>
                      <a:pt x="2092" y="0"/>
                    </a:lnTo>
                    <a:lnTo>
                      <a:pt x="3136" y="546"/>
                    </a:lnTo>
                    <a:lnTo>
                      <a:pt x="3136" y="784"/>
                    </a:lnTo>
                    <a:lnTo>
                      <a:pt x="2092" y="261"/>
                    </a:lnTo>
                    <a:lnTo>
                      <a:pt x="1044" y="731"/>
                    </a:lnTo>
                    <a:lnTo>
                      <a:pt x="0" y="784"/>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11" name="Freeform 74"/>
              <p:cNvSpPr>
                <a:spLocks/>
              </p:cNvSpPr>
              <p:nvPr/>
            </p:nvSpPr>
            <p:spPr bwMode="auto">
              <a:xfrm>
                <a:off x="6091" y="8662"/>
                <a:ext cx="3136" cy="891"/>
              </a:xfrm>
              <a:custGeom>
                <a:avLst/>
                <a:gdLst>
                  <a:gd name="T0" fmla="*/ 0 w 3136"/>
                  <a:gd name="T1" fmla="*/ 891 h 891"/>
                  <a:gd name="T2" fmla="*/ 0 w 3136"/>
                  <a:gd name="T3" fmla="*/ 547 h 891"/>
                  <a:gd name="T4" fmla="*/ 1044 w 3136"/>
                  <a:gd name="T5" fmla="*/ 426 h 891"/>
                  <a:gd name="T6" fmla="*/ 2092 w 3136"/>
                  <a:gd name="T7" fmla="*/ 0 h 891"/>
                  <a:gd name="T8" fmla="*/ 3136 w 3136"/>
                  <a:gd name="T9" fmla="*/ 554 h 891"/>
                  <a:gd name="T10" fmla="*/ 3136 w 3136"/>
                  <a:gd name="T11" fmla="*/ 884 h 891"/>
                  <a:gd name="T12" fmla="*/ 2092 w 3136"/>
                  <a:gd name="T13" fmla="*/ 338 h 891"/>
                  <a:gd name="T14" fmla="*/ 1044 w 3136"/>
                  <a:gd name="T15" fmla="*/ 779 h 891"/>
                  <a:gd name="T16" fmla="*/ 0 w 3136"/>
                  <a:gd name="T17" fmla="*/ 891 h 89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36"/>
                  <a:gd name="T28" fmla="*/ 0 h 891"/>
                  <a:gd name="T29" fmla="*/ 3136 w 3136"/>
                  <a:gd name="T30" fmla="*/ 891 h 89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36" h="891">
                    <a:moveTo>
                      <a:pt x="0" y="891"/>
                    </a:moveTo>
                    <a:lnTo>
                      <a:pt x="0" y="547"/>
                    </a:lnTo>
                    <a:lnTo>
                      <a:pt x="1044" y="426"/>
                    </a:lnTo>
                    <a:lnTo>
                      <a:pt x="2092" y="0"/>
                    </a:lnTo>
                    <a:lnTo>
                      <a:pt x="3136" y="554"/>
                    </a:lnTo>
                    <a:lnTo>
                      <a:pt x="3136" y="884"/>
                    </a:lnTo>
                    <a:lnTo>
                      <a:pt x="2092" y="338"/>
                    </a:lnTo>
                    <a:lnTo>
                      <a:pt x="1044" y="779"/>
                    </a:lnTo>
                    <a:lnTo>
                      <a:pt x="0" y="891"/>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12" name="Line 75"/>
              <p:cNvSpPr>
                <a:spLocks noChangeShapeType="1"/>
              </p:cNvSpPr>
              <p:nvPr/>
            </p:nvSpPr>
            <p:spPr bwMode="auto">
              <a:xfrm>
                <a:off x="6091" y="8584"/>
                <a:ext cx="0" cy="1353"/>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13" name="Line 76"/>
              <p:cNvSpPr>
                <a:spLocks noChangeShapeType="1"/>
              </p:cNvSpPr>
              <p:nvPr/>
            </p:nvSpPr>
            <p:spPr bwMode="auto">
              <a:xfrm>
                <a:off x="6066" y="9937"/>
                <a:ext cx="25"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14" name="Line 77"/>
              <p:cNvSpPr>
                <a:spLocks noChangeShapeType="1"/>
              </p:cNvSpPr>
              <p:nvPr/>
            </p:nvSpPr>
            <p:spPr bwMode="auto">
              <a:xfrm>
                <a:off x="6066" y="9787"/>
                <a:ext cx="25"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15" name="Line 78"/>
              <p:cNvSpPr>
                <a:spLocks noChangeShapeType="1"/>
              </p:cNvSpPr>
              <p:nvPr/>
            </p:nvSpPr>
            <p:spPr bwMode="auto">
              <a:xfrm>
                <a:off x="6066" y="9636"/>
                <a:ext cx="25"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16" name="Line 79"/>
              <p:cNvSpPr>
                <a:spLocks noChangeShapeType="1"/>
              </p:cNvSpPr>
              <p:nvPr/>
            </p:nvSpPr>
            <p:spPr bwMode="auto">
              <a:xfrm>
                <a:off x="6066" y="9486"/>
                <a:ext cx="25"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17" name="Line 80"/>
              <p:cNvSpPr>
                <a:spLocks noChangeShapeType="1"/>
              </p:cNvSpPr>
              <p:nvPr/>
            </p:nvSpPr>
            <p:spPr bwMode="auto">
              <a:xfrm>
                <a:off x="6066" y="9336"/>
                <a:ext cx="25"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18" name="Line 81"/>
              <p:cNvSpPr>
                <a:spLocks noChangeShapeType="1"/>
              </p:cNvSpPr>
              <p:nvPr/>
            </p:nvSpPr>
            <p:spPr bwMode="auto">
              <a:xfrm>
                <a:off x="6066" y="9185"/>
                <a:ext cx="25"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19" name="Line 82"/>
              <p:cNvSpPr>
                <a:spLocks noChangeShapeType="1"/>
              </p:cNvSpPr>
              <p:nvPr/>
            </p:nvSpPr>
            <p:spPr bwMode="auto">
              <a:xfrm>
                <a:off x="6066" y="9035"/>
                <a:ext cx="25"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20" name="Line 83"/>
              <p:cNvSpPr>
                <a:spLocks noChangeShapeType="1"/>
              </p:cNvSpPr>
              <p:nvPr/>
            </p:nvSpPr>
            <p:spPr bwMode="auto">
              <a:xfrm>
                <a:off x="6066" y="8885"/>
                <a:ext cx="25"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21" name="Line 84"/>
              <p:cNvSpPr>
                <a:spLocks noChangeShapeType="1"/>
              </p:cNvSpPr>
              <p:nvPr/>
            </p:nvSpPr>
            <p:spPr bwMode="auto">
              <a:xfrm>
                <a:off x="6066" y="8734"/>
                <a:ext cx="25"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22" name="Line 85"/>
              <p:cNvSpPr>
                <a:spLocks noChangeShapeType="1"/>
              </p:cNvSpPr>
              <p:nvPr/>
            </p:nvSpPr>
            <p:spPr bwMode="auto">
              <a:xfrm>
                <a:off x="6066" y="8584"/>
                <a:ext cx="25"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23" name="Line 86"/>
              <p:cNvSpPr>
                <a:spLocks noChangeShapeType="1"/>
              </p:cNvSpPr>
              <p:nvPr/>
            </p:nvSpPr>
            <p:spPr bwMode="auto">
              <a:xfrm>
                <a:off x="6091" y="9937"/>
                <a:ext cx="3136" cy="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24" name="Line 87"/>
              <p:cNvSpPr>
                <a:spLocks noChangeShapeType="1"/>
              </p:cNvSpPr>
              <p:nvPr/>
            </p:nvSpPr>
            <p:spPr bwMode="auto">
              <a:xfrm flipV="1">
                <a:off x="6091" y="9937"/>
                <a:ext cx="0" cy="1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25" name="Line 88"/>
              <p:cNvSpPr>
                <a:spLocks noChangeShapeType="1"/>
              </p:cNvSpPr>
              <p:nvPr/>
            </p:nvSpPr>
            <p:spPr bwMode="auto">
              <a:xfrm flipV="1">
                <a:off x="7135" y="9937"/>
                <a:ext cx="0" cy="1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26" name="Line 89"/>
              <p:cNvSpPr>
                <a:spLocks noChangeShapeType="1"/>
              </p:cNvSpPr>
              <p:nvPr/>
            </p:nvSpPr>
            <p:spPr bwMode="auto">
              <a:xfrm flipV="1">
                <a:off x="8183" y="9937"/>
                <a:ext cx="0" cy="1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27" name="Line 90"/>
              <p:cNvSpPr>
                <a:spLocks noChangeShapeType="1"/>
              </p:cNvSpPr>
              <p:nvPr/>
            </p:nvSpPr>
            <p:spPr bwMode="auto">
              <a:xfrm flipV="1">
                <a:off x="9227" y="9937"/>
                <a:ext cx="0" cy="10"/>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28" name="Rectangle 91"/>
              <p:cNvSpPr>
                <a:spLocks noChangeArrowheads="1"/>
              </p:cNvSpPr>
              <p:nvPr/>
            </p:nvSpPr>
            <p:spPr bwMode="auto">
              <a:xfrm>
                <a:off x="6007" y="9892"/>
                <a:ext cx="4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0</a:t>
                </a:r>
                <a:endParaRPr lang="en-US" altLang="en-US" sz="9000"/>
              </a:p>
            </p:txBody>
          </p:sp>
          <p:sp>
            <p:nvSpPr>
              <p:cNvPr id="3129" name="Rectangle 92"/>
              <p:cNvSpPr>
                <a:spLocks noChangeArrowheads="1"/>
              </p:cNvSpPr>
              <p:nvPr/>
            </p:nvSpPr>
            <p:spPr bwMode="auto">
              <a:xfrm>
                <a:off x="5967" y="9743"/>
                <a:ext cx="8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20</a:t>
                </a:r>
                <a:endParaRPr lang="en-US" altLang="en-US" sz="9000"/>
              </a:p>
            </p:txBody>
          </p:sp>
          <p:sp>
            <p:nvSpPr>
              <p:cNvPr id="3130" name="Rectangle 93"/>
              <p:cNvSpPr>
                <a:spLocks noChangeArrowheads="1"/>
              </p:cNvSpPr>
              <p:nvPr/>
            </p:nvSpPr>
            <p:spPr bwMode="auto">
              <a:xfrm>
                <a:off x="5967" y="9591"/>
                <a:ext cx="8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40</a:t>
                </a:r>
                <a:endParaRPr lang="en-US" altLang="en-US" sz="9000"/>
              </a:p>
            </p:txBody>
          </p:sp>
          <p:sp>
            <p:nvSpPr>
              <p:cNvPr id="3131" name="Rectangle 94"/>
              <p:cNvSpPr>
                <a:spLocks noChangeArrowheads="1"/>
              </p:cNvSpPr>
              <p:nvPr/>
            </p:nvSpPr>
            <p:spPr bwMode="auto">
              <a:xfrm>
                <a:off x="5967" y="9441"/>
                <a:ext cx="8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60</a:t>
                </a:r>
                <a:endParaRPr lang="en-US" altLang="en-US" sz="9000"/>
              </a:p>
            </p:txBody>
          </p:sp>
          <p:sp>
            <p:nvSpPr>
              <p:cNvPr id="3132" name="Rectangle 95"/>
              <p:cNvSpPr>
                <a:spLocks noChangeArrowheads="1"/>
              </p:cNvSpPr>
              <p:nvPr/>
            </p:nvSpPr>
            <p:spPr bwMode="auto">
              <a:xfrm>
                <a:off x="5967" y="9291"/>
                <a:ext cx="8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80</a:t>
                </a:r>
                <a:endParaRPr lang="en-US" altLang="en-US" sz="9000"/>
              </a:p>
            </p:txBody>
          </p:sp>
          <p:sp>
            <p:nvSpPr>
              <p:cNvPr id="3133" name="Rectangle 96"/>
              <p:cNvSpPr>
                <a:spLocks noChangeArrowheads="1"/>
              </p:cNvSpPr>
              <p:nvPr/>
            </p:nvSpPr>
            <p:spPr bwMode="auto">
              <a:xfrm>
                <a:off x="5927" y="9140"/>
                <a:ext cx="12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100</a:t>
                </a:r>
                <a:endParaRPr lang="en-US" altLang="en-US" sz="9000"/>
              </a:p>
            </p:txBody>
          </p:sp>
          <p:sp>
            <p:nvSpPr>
              <p:cNvPr id="3134" name="Rectangle 97"/>
              <p:cNvSpPr>
                <a:spLocks noChangeArrowheads="1"/>
              </p:cNvSpPr>
              <p:nvPr/>
            </p:nvSpPr>
            <p:spPr bwMode="auto">
              <a:xfrm>
                <a:off x="5927" y="8990"/>
                <a:ext cx="12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120</a:t>
                </a:r>
                <a:endParaRPr lang="en-US" altLang="en-US" sz="9000"/>
              </a:p>
            </p:txBody>
          </p:sp>
          <p:sp>
            <p:nvSpPr>
              <p:cNvPr id="3135" name="Rectangle 98"/>
              <p:cNvSpPr>
                <a:spLocks noChangeArrowheads="1"/>
              </p:cNvSpPr>
              <p:nvPr/>
            </p:nvSpPr>
            <p:spPr bwMode="auto">
              <a:xfrm>
                <a:off x="5927" y="8840"/>
                <a:ext cx="12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140</a:t>
                </a:r>
                <a:endParaRPr lang="en-US" altLang="en-US" sz="9000"/>
              </a:p>
            </p:txBody>
          </p:sp>
          <p:sp>
            <p:nvSpPr>
              <p:cNvPr id="3136" name="Rectangle 99"/>
              <p:cNvSpPr>
                <a:spLocks noChangeArrowheads="1"/>
              </p:cNvSpPr>
              <p:nvPr/>
            </p:nvSpPr>
            <p:spPr bwMode="auto">
              <a:xfrm>
                <a:off x="5927" y="8689"/>
                <a:ext cx="12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160</a:t>
                </a:r>
                <a:endParaRPr lang="en-US" altLang="en-US" sz="9000"/>
              </a:p>
            </p:txBody>
          </p:sp>
          <p:sp>
            <p:nvSpPr>
              <p:cNvPr id="3137" name="Rectangle 100"/>
              <p:cNvSpPr>
                <a:spLocks noChangeArrowheads="1"/>
              </p:cNvSpPr>
              <p:nvPr/>
            </p:nvSpPr>
            <p:spPr bwMode="auto">
              <a:xfrm>
                <a:off x="5927" y="8539"/>
                <a:ext cx="12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180</a:t>
                </a:r>
                <a:endParaRPr lang="en-US" altLang="en-US" sz="9000"/>
              </a:p>
            </p:txBody>
          </p:sp>
          <p:sp>
            <p:nvSpPr>
              <p:cNvPr id="3138" name="Rectangle 101"/>
              <p:cNvSpPr>
                <a:spLocks noChangeArrowheads="1"/>
              </p:cNvSpPr>
              <p:nvPr/>
            </p:nvSpPr>
            <p:spPr bwMode="auto">
              <a:xfrm>
                <a:off x="5971" y="9965"/>
                <a:ext cx="232"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1st Qtr</a:t>
                </a:r>
                <a:endParaRPr lang="en-US" altLang="en-US" sz="9000"/>
              </a:p>
            </p:txBody>
          </p:sp>
          <p:sp>
            <p:nvSpPr>
              <p:cNvPr id="3139" name="Rectangle 102"/>
              <p:cNvSpPr>
                <a:spLocks noChangeArrowheads="1"/>
              </p:cNvSpPr>
              <p:nvPr/>
            </p:nvSpPr>
            <p:spPr bwMode="auto">
              <a:xfrm>
                <a:off x="7003" y="9965"/>
                <a:ext cx="25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2nd Qtr</a:t>
                </a:r>
                <a:endParaRPr lang="en-US" altLang="en-US" sz="9000"/>
              </a:p>
            </p:txBody>
          </p:sp>
          <p:sp>
            <p:nvSpPr>
              <p:cNvPr id="3140" name="Rectangle 103"/>
              <p:cNvSpPr>
                <a:spLocks noChangeArrowheads="1"/>
              </p:cNvSpPr>
              <p:nvPr/>
            </p:nvSpPr>
            <p:spPr bwMode="auto">
              <a:xfrm>
                <a:off x="8060" y="9965"/>
                <a:ext cx="240"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3rd Qtr</a:t>
                </a:r>
                <a:endParaRPr lang="en-US" altLang="en-US" sz="9000"/>
              </a:p>
            </p:txBody>
          </p:sp>
          <p:sp>
            <p:nvSpPr>
              <p:cNvPr id="3141" name="Rectangle 104"/>
              <p:cNvSpPr>
                <a:spLocks noChangeArrowheads="1"/>
              </p:cNvSpPr>
              <p:nvPr/>
            </p:nvSpPr>
            <p:spPr bwMode="auto">
              <a:xfrm>
                <a:off x="9104" y="9965"/>
                <a:ext cx="2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900" b="1">
                    <a:solidFill>
                      <a:srgbClr val="000000"/>
                    </a:solidFill>
                  </a:rPr>
                  <a:t>4th Qtr</a:t>
                </a:r>
                <a:endParaRPr lang="en-US" altLang="en-US" sz="9000"/>
              </a:p>
            </p:txBody>
          </p:sp>
          <p:grpSp>
            <p:nvGrpSpPr>
              <p:cNvPr id="3142" name="Group 105"/>
              <p:cNvGrpSpPr>
                <a:grpSpLocks/>
              </p:cNvGrpSpPr>
              <p:nvPr/>
            </p:nvGrpSpPr>
            <p:grpSpPr bwMode="auto">
              <a:xfrm>
                <a:off x="9407" y="9181"/>
                <a:ext cx="320" cy="214"/>
                <a:chOff x="9407" y="9181"/>
                <a:chExt cx="320" cy="214"/>
              </a:xfrm>
            </p:grpSpPr>
            <p:sp>
              <p:nvSpPr>
                <p:cNvPr id="3143" name="Rectangle 106"/>
                <p:cNvSpPr>
                  <a:spLocks noChangeArrowheads="1"/>
                </p:cNvSpPr>
                <p:nvPr/>
              </p:nvSpPr>
              <p:spPr bwMode="auto">
                <a:xfrm>
                  <a:off x="9407" y="9181"/>
                  <a:ext cx="320" cy="214"/>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9900">
                      <a:solidFill>
                        <a:schemeClr val="tx1"/>
                      </a:solidFill>
                      <a:latin typeface="Arial" panose="020B0604020202020204" pitchFamily="34" charset="0"/>
                    </a:defRPr>
                  </a:lvl1pPr>
                  <a:lvl2pPr marL="742950" indent="-285750">
                    <a:spcBef>
                      <a:spcPct val="20000"/>
                    </a:spcBef>
                    <a:buChar char="–"/>
                    <a:defRPr sz="8600">
                      <a:solidFill>
                        <a:schemeClr val="tx1"/>
                      </a:solidFill>
                      <a:latin typeface="Arial" panose="020B0604020202020204" pitchFamily="34" charset="0"/>
                    </a:defRPr>
                  </a:lvl2pPr>
                  <a:lvl3pPr marL="1143000" indent="-228600">
                    <a:spcBef>
                      <a:spcPct val="20000"/>
                    </a:spcBef>
                    <a:buChar char="•"/>
                    <a:defRPr sz="7400">
                      <a:solidFill>
                        <a:schemeClr val="tx1"/>
                      </a:solidFill>
                      <a:latin typeface="Arial" panose="020B0604020202020204" pitchFamily="34" charset="0"/>
                    </a:defRPr>
                  </a:lvl3pPr>
                  <a:lvl4pPr marL="1600200" indent="-228600">
                    <a:spcBef>
                      <a:spcPct val="20000"/>
                    </a:spcBef>
                    <a:buChar char="–"/>
                    <a:defRPr sz="6200">
                      <a:solidFill>
                        <a:schemeClr val="tx1"/>
                      </a:solidFill>
                      <a:latin typeface="Arial" panose="020B0604020202020204" pitchFamily="34" charset="0"/>
                    </a:defRPr>
                  </a:lvl4pPr>
                  <a:lvl5pPr marL="2057400" indent="-228600">
                    <a:spcBef>
                      <a:spcPct val="20000"/>
                    </a:spcBef>
                    <a:buChar char="»"/>
                    <a:defRPr sz="6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endParaRPr lang="en-US" altLang="en-US" sz="5600"/>
                </a:p>
              </p:txBody>
            </p:sp>
            <p:sp>
              <p:nvSpPr>
                <p:cNvPr id="3144" name="Rectangle 107"/>
                <p:cNvSpPr>
                  <a:spLocks noChangeArrowheads="1"/>
                </p:cNvSpPr>
                <p:nvPr/>
              </p:nvSpPr>
              <p:spPr bwMode="auto">
                <a:xfrm>
                  <a:off x="9432" y="9212"/>
                  <a:ext cx="67" cy="28"/>
                </a:xfrm>
                <a:prstGeom prst="rect">
                  <a:avLst/>
                </a:prstGeom>
                <a:solidFill>
                  <a:srgbClr val="800000"/>
                </a:solidFill>
                <a:ln w="4763">
                  <a:solidFill>
                    <a:srgbClr val="000000"/>
                  </a:solidFill>
                  <a:miter lim="800000"/>
                  <a:headEnd/>
                  <a:tailEnd/>
                </a:ln>
              </p:spPr>
              <p:txBody>
                <a:bodyPr/>
                <a:lstStyle>
                  <a:lvl1pPr>
                    <a:spcBef>
                      <a:spcPct val="20000"/>
                    </a:spcBef>
                    <a:buChar char="•"/>
                    <a:defRPr sz="9900">
                      <a:solidFill>
                        <a:schemeClr val="tx1"/>
                      </a:solidFill>
                      <a:latin typeface="Arial" panose="020B0604020202020204" pitchFamily="34" charset="0"/>
                    </a:defRPr>
                  </a:lvl1pPr>
                  <a:lvl2pPr marL="742950" indent="-285750">
                    <a:spcBef>
                      <a:spcPct val="20000"/>
                    </a:spcBef>
                    <a:buChar char="–"/>
                    <a:defRPr sz="8600">
                      <a:solidFill>
                        <a:schemeClr val="tx1"/>
                      </a:solidFill>
                      <a:latin typeface="Arial" panose="020B0604020202020204" pitchFamily="34" charset="0"/>
                    </a:defRPr>
                  </a:lvl2pPr>
                  <a:lvl3pPr marL="1143000" indent="-228600">
                    <a:spcBef>
                      <a:spcPct val="20000"/>
                    </a:spcBef>
                    <a:buChar char="•"/>
                    <a:defRPr sz="7400">
                      <a:solidFill>
                        <a:schemeClr val="tx1"/>
                      </a:solidFill>
                      <a:latin typeface="Arial" panose="020B0604020202020204" pitchFamily="34" charset="0"/>
                    </a:defRPr>
                  </a:lvl3pPr>
                  <a:lvl4pPr marL="1600200" indent="-228600">
                    <a:spcBef>
                      <a:spcPct val="20000"/>
                    </a:spcBef>
                    <a:buChar char="–"/>
                    <a:defRPr sz="6200">
                      <a:solidFill>
                        <a:schemeClr val="tx1"/>
                      </a:solidFill>
                      <a:latin typeface="Arial" panose="020B0604020202020204" pitchFamily="34" charset="0"/>
                    </a:defRPr>
                  </a:lvl4pPr>
                  <a:lvl5pPr marL="2057400" indent="-228600">
                    <a:spcBef>
                      <a:spcPct val="20000"/>
                    </a:spcBef>
                    <a:buChar char="»"/>
                    <a:defRPr sz="6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endParaRPr lang="en-US" altLang="en-US" sz="5600"/>
                </a:p>
              </p:txBody>
            </p:sp>
            <p:sp>
              <p:nvSpPr>
                <p:cNvPr id="3145" name="Rectangle 108"/>
                <p:cNvSpPr>
                  <a:spLocks noChangeArrowheads="1"/>
                </p:cNvSpPr>
                <p:nvPr/>
              </p:nvSpPr>
              <p:spPr bwMode="auto">
                <a:xfrm>
                  <a:off x="9522" y="9187"/>
                  <a:ext cx="149"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700" b="1">
                      <a:solidFill>
                        <a:srgbClr val="000000"/>
                      </a:solidFill>
                    </a:rPr>
                    <a:t>North</a:t>
                  </a:r>
                  <a:endParaRPr lang="en-US" altLang="en-US" sz="7400"/>
                </a:p>
              </p:txBody>
            </p:sp>
            <p:sp>
              <p:nvSpPr>
                <p:cNvPr id="3146" name="Rectangle 109"/>
                <p:cNvSpPr>
                  <a:spLocks noChangeArrowheads="1"/>
                </p:cNvSpPr>
                <p:nvPr/>
              </p:nvSpPr>
              <p:spPr bwMode="auto">
                <a:xfrm>
                  <a:off x="9432" y="9275"/>
                  <a:ext cx="67" cy="28"/>
                </a:xfrm>
                <a:prstGeom prst="rect">
                  <a:avLst/>
                </a:prstGeom>
                <a:solidFill>
                  <a:srgbClr val="800080"/>
                </a:solidFill>
                <a:ln w="4763">
                  <a:solidFill>
                    <a:srgbClr val="000000"/>
                  </a:solidFill>
                  <a:miter lim="800000"/>
                  <a:headEnd/>
                  <a:tailEnd/>
                </a:ln>
              </p:spPr>
              <p:txBody>
                <a:bodyPr/>
                <a:lstStyle>
                  <a:lvl1pPr>
                    <a:spcBef>
                      <a:spcPct val="20000"/>
                    </a:spcBef>
                    <a:buChar char="•"/>
                    <a:defRPr sz="9900">
                      <a:solidFill>
                        <a:schemeClr val="tx1"/>
                      </a:solidFill>
                      <a:latin typeface="Arial" panose="020B0604020202020204" pitchFamily="34" charset="0"/>
                    </a:defRPr>
                  </a:lvl1pPr>
                  <a:lvl2pPr marL="742950" indent="-285750">
                    <a:spcBef>
                      <a:spcPct val="20000"/>
                    </a:spcBef>
                    <a:buChar char="–"/>
                    <a:defRPr sz="8600">
                      <a:solidFill>
                        <a:schemeClr val="tx1"/>
                      </a:solidFill>
                      <a:latin typeface="Arial" panose="020B0604020202020204" pitchFamily="34" charset="0"/>
                    </a:defRPr>
                  </a:lvl2pPr>
                  <a:lvl3pPr marL="1143000" indent="-228600">
                    <a:spcBef>
                      <a:spcPct val="20000"/>
                    </a:spcBef>
                    <a:buChar char="•"/>
                    <a:defRPr sz="7400">
                      <a:solidFill>
                        <a:schemeClr val="tx1"/>
                      </a:solidFill>
                      <a:latin typeface="Arial" panose="020B0604020202020204" pitchFamily="34" charset="0"/>
                    </a:defRPr>
                  </a:lvl3pPr>
                  <a:lvl4pPr marL="1600200" indent="-228600">
                    <a:spcBef>
                      <a:spcPct val="20000"/>
                    </a:spcBef>
                    <a:buChar char="–"/>
                    <a:defRPr sz="6200">
                      <a:solidFill>
                        <a:schemeClr val="tx1"/>
                      </a:solidFill>
                      <a:latin typeface="Arial" panose="020B0604020202020204" pitchFamily="34" charset="0"/>
                    </a:defRPr>
                  </a:lvl4pPr>
                  <a:lvl5pPr marL="2057400" indent="-228600">
                    <a:spcBef>
                      <a:spcPct val="20000"/>
                    </a:spcBef>
                    <a:buChar char="»"/>
                    <a:defRPr sz="6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endParaRPr lang="en-US" altLang="en-US" sz="5600"/>
                </a:p>
              </p:txBody>
            </p:sp>
            <p:sp>
              <p:nvSpPr>
                <p:cNvPr id="3147" name="Rectangle 110"/>
                <p:cNvSpPr>
                  <a:spLocks noChangeArrowheads="1"/>
                </p:cNvSpPr>
                <p:nvPr/>
              </p:nvSpPr>
              <p:spPr bwMode="auto">
                <a:xfrm>
                  <a:off x="9522" y="9257"/>
                  <a:ext cx="134"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700" b="1">
                      <a:solidFill>
                        <a:srgbClr val="000000"/>
                      </a:solidFill>
                    </a:rPr>
                    <a:t>West</a:t>
                  </a:r>
                  <a:endParaRPr lang="en-US" altLang="en-US" sz="7400"/>
                </a:p>
              </p:txBody>
            </p:sp>
            <p:sp>
              <p:nvSpPr>
                <p:cNvPr id="3148" name="Rectangle 111"/>
                <p:cNvSpPr>
                  <a:spLocks noChangeArrowheads="1"/>
                </p:cNvSpPr>
                <p:nvPr/>
              </p:nvSpPr>
              <p:spPr bwMode="auto">
                <a:xfrm>
                  <a:off x="9432" y="9339"/>
                  <a:ext cx="67" cy="28"/>
                </a:xfrm>
                <a:prstGeom prst="rect">
                  <a:avLst/>
                </a:prstGeom>
                <a:solidFill>
                  <a:srgbClr val="FFFF99"/>
                </a:solidFill>
                <a:ln w="4763">
                  <a:solidFill>
                    <a:srgbClr val="000000"/>
                  </a:solidFill>
                  <a:miter lim="800000"/>
                  <a:headEnd/>
                  <a:tailEnd/>
                </a:ln>
              </p:spPr>
              <p:txBody>
                <a:bodyPr/>
                <a:lstStyle>
                  <a:lvl1pPr>
                    <a:spcBef>
                      <a:spcPct val="20000"/>
                    </a:spcBef>
                    <a:buChar char="•"/>
                    <a:defRPr sz="9900">
                      <a:solidFill>
                        <a:schemeClr val="tx1"/>
                      </a:solidFill>
                      <a:latin typeface="Arial" panose="020B0604020202020204" pitchFamily="34" charset="0"/>
                    </a:defRPr>
                  </a:lvl1pPr>
                  <a:lvl2pPr marL="742950" indent="-285750">
                    <a:spcBef>
                      <a:spcPct val="20000"/>
                    </a:spcBef>
                    <a:buChar char="–"/>
                    <a:defRPr sz="8600">
                      <a:solidFill>
                        <a:schemeClr val="tx1"/>
                      </a:solidFill>
                      <a:latin typeface="Arial" panose="020B0604020202020204" pitchFamily="34" charset="0"/>
                    </a:defRPr>
                  </a:lvl2pPr>
                  <a:lvl3pPr marL="1143000" indent="-228600">
                    <a:spcBef>
                      <a:spcPct val="20000"/>
                    </a:spcBef>
                    <a:buChar char="•"/>
                    <a:defRPr sz="7400">
                      <a:solidFill>
                        <a:schemeClr val="tx1"/>
                      </a:solidFill>
                      <a:latin typeface="Arial" panose="020B0604020202020204" pitchFamily="34" charset="0"/>
                    </a:defRPr>
                  </a:lvl3pPr>
                  <a:lvl4pPr marL="1600200" indent="-228600">
                    <a:spcBef>
                      <a:spcPct val="20000"/>
                    </a:spcBef>
                    <a:buChar char="–"/>
                    <a:defRPr sz="6200">
                      <a:solidFill>
                        <a:schemeClr val="tx1"/>
                      </a:solidFill>
                      <a:latin typeface="Arial" panose="020B0604020202020204" pitchFamily="34" charset="0"/>
                    </a:defRPr>
                  </a:lvl4pPr>
                  <a:lvl5pPr marL="2057400" indent="-228600">
                    <a:spcBef>
                      <a:spcPct val="20000"/>
                    </a:spcBef>
                    <a:buChar char="»"/>
                    <a:defRPr sz="6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endParaRPr lang="en-US" altLang="en-US" sz="5600"/>
                </a:p>
              </p:txBody>
            </p:sp>
            <p:sp>
              <p:nvSpPr>
                <p:cNvPr id="3149" name="Rectangle 112"/>
                <p:cNvSpPr>
                  <a:spLocks noChangeArrowheads="1"/>
                </p:cNvSpPr>
                <p:nvPr/>
              </p:nvSpPr>
              <p:spPr bwMode="auto">
                <a:xfrm>
                  <a:off x="9522" y="9315"/>
                  <a:ext cx="118"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700" b="1">
                      <a:solidFill>
                        <a:srgbClr val="000000"/>
                      </a:solidFill>
                    </a:rPr>
                    <a:t>East</a:t>
                  </a:r>
                  <a:endParaRPr lang="en-US" altLang="en-US" sz="7400"/>
                </a:p>
              </p:txBody>
            </p:sp>
          </p:grpSp>
        </p:grpSp>
        <p:sp>
          <p:nvSpPr>
            <p:cNvPr id="3094" name="Rectangle 113"/>
            <p:cNvSpPr>
              <a:spLocks noChangeArrowheads="1"/>
            </p:cNvSpPr>
            <p:nvPr/>
          </p:nvSpPr>
          <p:spPr bwMode="auto">
            <a:xfrm>
              <a:off x="12517" y="7647"/>
              <a:ext cx="71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algn="ctr" eaLnBrk="1" hangingPunct="1">
                <a:spcBef>
                  <a:spcPct val="0"/>
                </a:spcBef>
                <a:buFontTx/>
                <a:buNone/>
              </a:pPr>
              <a:r>
                <a:rPr lang="en-US" altLang="en-US" sz="1800" b="1">
                  <a:solidFill>
                    <a:srgbClr val="000000"/>
                  </a:solidFill>
                </a:rPr>
                <a:t>Chart Title</a:t>
              </a:r>
              <a:endParaRPr lang="en-US" altLang="en-US" sz="14400"/>
            </a:p>
          </p:txBody>
        </p:sp>
      </p:grpSp>
      <p:sp>
        <p:nvSpPr>
          <p:cNvPr id="3082" name="Text Box 116"/>
          <p:cNvSpPr txBox="1">
            <a:spLocks noChangeArrowheads="1"/>
          </p:cNvSpPr>
          <p:nvPr/>
        </p:nvSpPr>
        <p:spPr bwMode="auto">
          <a:xfrm>
            <a:off x="1098550" y="8991600"/>
            <a:ext cx="6856413" cy="469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762375">
              <a:spcBef>
                <a:spcPct val="20000"/>
              </a:spcBef>
              <a:buChar char="•"/>
              <a:defRPr sz="9900">
                <a:solidFill>
                  <a:schemeClr val="tx1"/>
                </a:solidFill>
                <a:latin typeface="Arial" panose="020B0604020202020204" pitchFamily="34" charset="0"/>
              </a:defRPr>
            </a:lvl1pPr>
            <a:lvl2pPr marL="742950" indent="-285750" defTabSz="3762375">
              <a:spcBef>
                <a:spcPct val="20000"/>
              </a:spcBef>
              <a:buChar char="–"/>
              <a:defRPr sz="8600">
                <a:solidFill>
                  <a:schemeClr val="tx1"/>
                </a:solidFill>
                <a:latin typeface="Arial" panose="020B0604020202020204" pitchFamily="34" charset="0"/>
              </a:defRPr>
            </a:lvl2pPr>
            <a:lvl3pPr marL="1143000" indent="-228600" defTabSz="3762375">
              <a:spcBef>
                <a:spcPct val="20000"/>
              </a:spcBef>
              <a:buChar char="•"/>
              <a:defRPr sz="7400">
                <a:solidFill>
                  <a:schemeClr val="tx1"/>
                </a:solidFill>
                <a:latin typeface="Arial" panose="020B0604020202020204" pitchFamily="34" charset="0"/>
              </a:defRPr>
            </a:lvl3pPr>
            <a:lvl4pPr marL="1600200" indent="-228600" defTabSz="3762375">
              <a:spcBef>
                <a:spcPct val="20000"/>
              </a:spcBef>
              <a:buChar char="–"/>
              <a:defRPr sz="6200">
                <a:solidFill>
                  <a:schemeClr val="tx1"/>
                </a:solidFill>
                <a:latin typeface="Arial" panose="020B0604020202020204" pitchFamily="34" charset="0"/>
              </a:defRPr>
            </a:lvl4pPr>
            <a:lvl5pPr marL="2057400" indent="-228600" defTabSz="3762375">
              <a:spcBef>
                <a:spcPct val="20000"/>
              </a:spcBef>
              <a:buChar char="»"/>
              <a:defRPr sz="6200">
                <a:solidFill>
                  <a:schemeClr val="tx1"/>
                </a:solidFill>
                <a:latin typeface="Arial" panose="020B0604020202020204" pitchFamily="34" charset="0"/>
              </a:defRPr>
            </a:lvl5pPr>
            <a:lvl6pPr marL="25146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40000"/>
              </a:spcBef>
              <a:buFontTx/>
              <a:buNone/>
            </a:pPr>
            <a:r>
              <a:rPr lang="en-US" altLang="en-US" sz="2600">
                <a:latin typeface="Arial Black" panose="020B0A04020102020204" pitchFamily="34" charset="0"/>
                <a:cs typeface="Arial" panose="020B0604020202020204" pitchFamily="34" charset="0"/>
              </a:rPr>
              <a:t>Introduction</a:t>
            </a:r>
          </a:p>
          <a:p>
            <a:pPr eaLnBrk="1" hangingPunct="1">
              <a:spcBef>
                <a:spcPct val="40000"/>
              </a:spcBef>
              <a:buFontTx/>
              <a:buNone/>
            </a:pPr>
            <a:r>
              <a:rPr lang="en-US" altLang="en-US" sz="2200">
                <a:cs typeface="Arial" panose="020B0604020202020204" pitchFamily="34" charset="0"/>
              </a:rPr>
              <a:t>Proin ut lacus sit amet sapien adipiscing malesuada. Maecenas mattis. In hac habitasse platea dictumst. Maecenas nonummy posuere eros. Proin nec urna id pede imperdiet vulputate. Proin lacinia. Nullam vitae nulla eget velit vestibulum porttitor. Praesent vel orci. Ut quis metus vel elit placerat bibendum. Nam porttitor orci vel augue. </a:t>
            </a:r>
            <a:r>
              <a:rPr lang="en-US" altLang="en-US" sz="2200"/>
              <a:t>Etiam ac nulla. Nulla vitae sem non lorem ullamcorper interdum. Lorem ipsum dolor sit amet, consectetuer adipiscing elit. In hac habitasse platea dictumst. Nullam tellus. Fusce eget risus nec est pellentesque tempor. Morbi scelerisque nulla. In non neque. Etiam ac nulla. </a:t>
            </a:r>
            <a:endParaRPr lang="en-US" altLang="en-US" sz="5600"/>
          </a:p>
        </p:txBody>
      </p:sp>
      <p:sp>
        <p:nvSpPr>
          <p:cNvPr id="3083" name="Text Box 117"/>
          <p:cNvSpPr txBox="1">
            <a:spLocks noChangeArrowheads="1"/>
          </p:cNvSpPr>
          <p:nvPr/>
        </p:nvSpPr>
        <p:spPr bwMode="auto">
          <a:xfrm>
            <a:off x="17008475" y="9340850"/>
            <a:ext cx="6856413" cy="243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762375">
              <a:spcBef>
                <a:spcPct val="20000"/>
              </a:spcBef>
              <a:buChar char="•"/>
              <a:defRPr sz="9900">
                <a:solidFill>
                  <a:schemeClr val="tx1"/>
                </a:solidFill>
                <a:latin typeface="Arial" panose="020B0604020202020204" pitchFamily="34" charset="0"/>
              </a:defRPr>
            </a:lvl1pPr>
            <a:lvl2pPr marL="742950" indent="-285750" defTabSz="3762375">
              <a:spcBef>
                <a:spcPct val="20000"/>
              </a:spcBef>
              <a:buChar char="–"/>
              <a:defRPr sz="8600">
                <a:solidFill>
                  <a:schemeClr val="tx1"/>
                </a:solidFill>
                <a:latin typeface="Arial" panose="020B0604020202020204" pitchFamily="34" charset="0"/>
              </a:defRPr>
            </a:lvl2pPr>
            <a:lvl3pPr marL="1143000" indent="-228600" defTabSz="3762375">
              <a:spcBef>
                <a:spcPct val="20000"/>
              </a:spcBef>
              <a:buChar char="•"/>
              <a:defRPr sz="7400">
                <a:solidFill>
                  <a:schemeClr val="tx1"/>
                </a:solidFill>
                <a:latin typeface="Arial" panose="020B0604020202020204" pitchFamily="34" charset="0"/>
              </a:defRPr>
            </a:lvl3pPr>
            <a:lvl4pPr marL="1600200" indent="-228600" defTabSz="3762375">
              <a:spcBef>
                <a:spcPct val="20000"/>
              </a:spcBef>
              <a:buChar char="–"/>
              <a:defRPr sz="6200">
                <a:solidFill>
                  <a:schemeClr val="tx1"/>
                </a:solidFill>
                <a:latin typeface="Arial" panose="020B0604020202020204" pitchFamily="34" charset="0"/>
              </a:defRPr>
            </a:lvl4pPr>
            <a:lvl5pPr marL="2057400" indent="-228600" defTabSz="3762375">
              <a:spcBef>
                <a:spcPct val="20000"/>
              </a:spcBef>
              <a:buChar char="»"/>
              <a:defRPr sz="6200">
                <a:solidFill>
                  <a:schemeClr val="tx1"/>
                </a:solidFill>
                <a:latin typeface="Arial" panose="020B0604020202020204" pitchFamily="34" charset="0"/>
              </a:defRPr>
            </a:lvl5pPr>
            <a:lvl6pPr marL="25146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40000"/>
              </a:spcBef>
              <a:buFontTx/>
              <a:buNone/>
            </a:pPr>
            <a:r>
              <a:rPr lang="en-US" altLang="en-US" sz="2200">
                <a:cs typeface="Arial" panose="020B0604020202020204" pitchFamily="34" charset="0"/>
              </a:rPr>
              <a:t>Morbi tristique erat at ligula. Curabitur in metus. Donec consequat. Quisque porta. Integer diam. Mauris pellentesque aliquet elit. Curabitur hendrerit metus quis augue. Mauris rhoncus, magna vitae laoreet imperdiet, ligula dolor hendrerit quam, sit amet mollis.  Sed sed mi. Fusce dapibus diam vitae lorem consequat auctor.</a:t>
            </a:r>
          </a:p>
        </p:txBody>
      </p:sp>
      <p:sp>
        <p:nvSpPr>
          <p:cNvPr id="3084" name="Text Box 118"/>
          <p:cNvSpPr txBox="1">
            <a:spLocks noChangeArrowheads="1"/>
          </p:cNvSpPr>
          <p:nvPr/>
        </p:nvSpPr>
        <p:spPr bwMode="auto">
          <a:xfrm>
            <a:off x="9082088" y="11534775"/>
            <a:ext cx="6729412" cy="302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117" tIns="41559" rIns="83117" bIns="41559">
            <a:spAutoFit/>
          </a:bodyPr>
          <a:lstStyle>
            <a:lvl1pPr defTabSz="3951288">
              <a:spcBef>
                <a:spcPct val="20000"/>
              </a:spcBef>
              <a:buChar char="•"/>
              <a:defRPr sz="9900">
                <a:solidFill>
                  <a:schemeClr val="tx1"/>
                </a:solidFill>
                <a:latin typeface="Arial" panose="020B0604020202020204" pitchFamily="34" charset="0"/>
              </a:defRPr>
            </a:lvl1pPr>
            <a:lvl2pPr marL="742950" indent="-285750" defTabSz="3951288">
              <a:spcBef>
                <a:spcPct val="20000"/>
              </a:spcBef>
              <a:buChar char="–"/>
              <a:defRPr sz="8600">
                <a:solidFill>
                  <a:schemeClr val="tx1"/>
                </a:solidFill>
                <a:latin typeface="Arial" panose="020B0604020202020204" pitchFamily="34" charset="0"/>
              </a:defRPr>
            </a:lvl2pPr>
            <a:lvl3pPr marL="1143000" indent="-228600" defTabSz="3951288">
              <a:spcBef>
                <a:spcPct val="20000"/>
              </a:spcBef>
              <a:buChar char="•"/>
              <a:defRPr sz="7400">
                <a:solidFill>
                  <a:schemeClr val="tx1"/>
                </a:solidFill>
                <a:latin typeface="Arial" panose="020B0604020202020204" pitchFamily="34" charset="0"/>
              </a:defRPr>
            </a:lvl3pPr>
            <a:lvl4pPr marL="1600200" indent="-228600" defTabSz="3951288">
              <a:spcBef>
                <a:spcPct val="20000"/>
              </a:spcBef>
              <a:buChar char="–"/>
              <a:defRPr sz="6200">
                <a:solidFill>
                  <a:schemeClr val="tx1"/>
                </a:solidFill>
                <a:latin typeface="Arial" panose="020B0604020202020204" pitchFamily="34" charset="0"/>
              </a:defRPr>
            </a:lvl4pPr>
            <a:lvl5pPr marL="2057400" indent="-228600" defTabSz="3951288">
              <a:spcBef>
                <a:spcPct val="20000"/>
              </a:spcBef>
              <a:buChar char="»"/>
              <a:defRPr sz="6200">
                <a:solidFill>
                  <a:schemeClr val="tx1"/>
                </a:solidFill>
                <a:latin typeface="Arial" panose="020B0604020202020204" pitchFamily="34" charset="0"/>
              </a:defRPr>
            </a:lvl5pPr>
            <a:lvl6pPr marL="2514600" indent="-228600" defTabSz="39512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39512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39512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3951288"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lnSpc>
                <a:spcPct val="50000"/>
              </a:lnSpc>
              <a:spcBef>
                <a:spcPct val="50000"/>
              </a:spcBef>
              <a:buFontTx/>
              <a:buNone/>
            </a:pPr>
            <a:endParaRPr lang="en-US" altLang="en-US" sz="1600" b="1"/>
          </a:p>
          <a:p>
            <a:pPr eaLnBrk="1" hangingPunct="1">
              <a:lnSpc>
                <a:spcPct val="25000"/>
              </a:lnSpc>
              <a:spcBef>
                <a:spcPct val="50000"/>
              </a:spcBef>
              <a:buFontTx/>
              <a:buNone/>
            </a:pPr>
            <a:r>
              <a:rPr lang="en-US" altLang="en-US" sz="1600" b="1"/>
              <a:t>  Table 1. </a:t>
            </a:r>
            <a:r>
              <a:rPr lang="en-US" altLang="en-US" sz="1600"/>
              <a:t>magna non (n=17)</a:t>
            </a:r>
          </a:p>
          <a:p>
            <a:pPr eaLnBrk="1" hangingPunct="1">
              <a:lnSpc>
                <a:spcPct val="25000"/>
              </a:lnSpc>
              <a:spcBef>
                <a:spcPct val="50000"/>
              </a:spcBef>
              <a:buFontTx/>
              <a:buNone/>
            </a:pPr>
            <a:r>
              <a:rPr lang="en-US" altLang="en-US" sz="1600"/>
              <a:t>   -------------------------------------------------------------------------------------</a:t>
            </a:r>
          </a:p>
          <a:p>
            <a:pPr eaLnBrk="1" hangingPunct="1">
              <a:lnSpc>
                <a:spcPct val="25000"/>
              </a:lnSpc>
              <a:spcBef>
                <a:spcPct val="50000"/>
              </a:spcBef>
              <a:buFontTx/>
              <a:buNone/>
            </a:pPr>
            <a:r>
              <a:rPr lang="en-US" altLang="en-US" sz="1600"/>
              <a:t>    Characteristic	</a:t>
            </a:r>
          </a:p>
          <a:p>
            <a:pPr eaLnBrk="1" hangingPunct="1">
              <a:lnSpc>
                <a:spcPct val="25000"/>
              </a:lnSpc>
              <a:spcBef>
                <a:spcPct val="50000"/>
              </a:spcBef>
              <a:buFontTx/>
              <a:buNone/>
            </a:pPr>
            <a:r>
              <a:rPr lang="en-US" altLang="en-US" sz="1600"/>
              <a:t>   -------------------------------------------------------------------------------------</a:t>
            </a:r>
          </a:p>
          <a:p>
            <a:pPr eaLnBrk="1" hangingPunct="1">
              <a:lnSpc>
                <a:spcPct val="50000"/>
              </a:lnSpc>
              <a:spcBef>
                <a:spcPct val="50000"/>
              </a:spcBef>
              <a:buFontTx/>
              <a:buNone/>
            </a:pPr>
            <a:r>
              <a:rPr lang="en-US" altLang="en-US" sz="1600"/>
              <a:t>     Age (years)	                   60.9 </a:t>
            </a:r>
            <a:r>
              <a:rPr lang="en-US" altLang="en-US" sz="1600" u="sng"/>
              <a:t>+</a:t>
            </a:r>
            <a:r>
              <a:rPr lang="en-US" altLang="en-US" sz="1600"/>
              <a:t> 9.2</a:t>
            </a:r>
          </a:p>
          <a:p>
            <a:pPr eaLnBrk="1" hangingPunct="1">
              <a:lnSpc>
                <a:spcPct val="50000"/>
              </a:lnSpc>
              <a:spcBef>
                <a:spcPct val="50000"/>
              </a:spcBef>
              <a:buFontTx/>
              <a:buNone/>
            </a:pPr>
            <a:r>
              <a:rPr lang="en-US" altLang="en-US" sz="1600"/>
              <a:t>     Parity*	                           3</a:t>
            </a:r>
          </a:p>
          <a:p>
            <a:pPr eaLnBrk="1" hangingPunct="1">
              <a:lnSpc>
                <a:spcPct val="50000"/>
              </a:lnSpc>
              <a:spcBef>
                <a:spcPct val="50000"/>
              </a:spcBef>
              <a:buFontTx/>
              <a:buNone/>
            </a:pPr>
            <a:r>
              <a:rPr lang="en-US" altLang="en-US" sz="1600"/>
              <a:t>     Menopausal	                      17 (100)</a:t>
            </a:r>
          </a:p>
          <a:p>
            <a:pPr eaLnBrk="1" hangingPunct="1">
              <a:lnSpc>
                <a:spcPct val="50000"/>
              </a:lnSpc>
              <a:spcBef>
                <a:spcPct val="50000"/>
              </a:spcBef>
              <a:buFontTx/>
              <a:buNone/>
            </a:pPr>
            <a:r>
              <a:rPr lang="en-US" altLang="en-US" sz="1600"/>
              <a:t>     Hormone therapy	                       9 (52.9)</a:t>
            </a:r>
          </a:p>
          <a:p>
            <a:pPr eaLnBrk="1" hangingPunct="1">
              <a:lnSpc>
                <a:spcPct val="50000"/>
              </a:lnSpc>
              <a:spcBef>
                <a:spcPct val="50000"/>
              </a:spcBef>
              <a:buFontTx/>
              <a:buNone/>
            </a:pPr>
            <a:r>
              <a:rPr lang="en-US" altLang="en-US" sz="1600"/>
              <a:t>     Previous posterior repair                                                7 (41.2)</a:t>
            </a:r>
          </a:p>
          <a:p>
            <a:pPr eaLnBrk="1" hangingPunct="1">
              <a:lnSpc>
                <a:spcPct val="50000"/>
              </a:lnSpc>
              <a:spcBef>
                <a:spcPct val="50000"/>
              </a:spcBef>
              <a:buFontTx/>
              <a:buNone/>
            </a:pPr>
            <a:r>
              <a:rPr lang="en-US" altLang="en-US" sz="1600"/>
              <a:t>   -------------------------------------------------------------------------------------</a:t>
            </a:r>
          </a:p>
          <a:p>
            <a:pPr eaLnBrk="1" hangingPunct="1">
              <a:lnSpc>
                <a:spcPct val="25000"/>
              </a:lnSpc>
              <a:spcBef>
                <a:spcPct val="50000"/>
              </a:spcBef>
              <a:buFontTx/>
              <a:buNone/>
            </a:pPr>
            <a:r>
              <a:rPr lang="en-US" altLang="en-US" sz="1600"/>
              <a:t>     Data are presented as mean </a:t>
            </a:r>
            <a:r>
              <a:rPr lang="en-US" altLang="en-US" sz="1600" u="sng"/>
              <a:t>+</a:t>
            </a:r>
            <a:r>
              <a:rPr lang="en-US" altLang="en-US" sz="1600"/>
              <a:t> standard deviation or n (%)            </a:t>
            </a:r>
          </a:p>
          <a:p>
            <a:pPr eaLnBrk="1" hangingPunct="1">
              <a:lnSpc>
                <a:spcPct val="50000"/>
              </a:lnSpc>
              <a:spcBef>
                <a:spcPct val="50000"/>
              </a:spcBef>
              <a:buFontTx/>
              <a:buNone/>
            </a:pPr>
            <a:r>
              <a:rPr lang="en-US" altLang="en-US" sz="1600"/>
              <a:t>     *Data presented as median</a:t>
            </a:r>
            <a:r>
              <a:rPr lang="en-US" altLang="en-US" sz="1200" b="1"/>
              <a:t>                     </a:t>
            </a:r>
          </a:p>
          <a:p>
            <a:pPr eaLnBrk="1" hangingPunct="1">
              <a:lnSpc>
                <a:spcPct val="50000"/>
              </a:lnSpc>
              <a:spcBef>
                <a:spcPct val="50000"/>
              </a:spcBef>
              <a:buFontTx/>
              <a:buNone/>
            </a:pPr>
            <a:endParaRPr lang="en-US" altLang="en-US" sz="1200" b="1"/>
          </a:p>
        </p:txBody>
      </p:sp>
      <p:sp>
        <p:nvSpPr>
          <p:cNvPr id="3085" name="Text Box 119"/>
          <p:cNvSpPr txBox="1">
            <a:spLocks noChangeArrowheads="1"/>
          </p:cNvSpPr>
          <p:nvPr/>
        </p:nvSpPr>
        <p:spPr bwMode="auto">
          <a:xfrm>
            <a:off x="24963438" y="3810000"/>
            <a:ext cx="6856412" cy="794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762375">
              <a:spcBef>
                <a:spcPct val="20000"/>
              </a:spcBef>
              <a:buChar char="•"/>
              <a:defRPr sz="9900">
                <a:solidFill>
                  <a:schemeClr val="tx1"/>
                </a:solidFill>
                <a:latin typeface="Arial" panose="020B0604020202020204" pitchFamily="34" charset="0"/>
              </a:defRPr>
            </a:lvl1pPr>
            <a:lvl2pPr marL="366713" defTabSz="3762375">
              <a:spcBef>
                <a:spcPct val="20000"/>
              </a:spcBef>
              <a:buChar char="–"/>
              <a:defRPr sz="8600">
                <a:solidFill>
                  <a:schemeClr val="tx1"/>
                </a:solidFill>
                <a:latin typeface="Arial" panose="020B0604020202020204" pitchFamily="34" charset="0"/>
              </a:defRPr>
            </a:lvl2pPr>
            <a:lvl3pPr marL="1143000" indent="-228600" defTabSz="3762375">
              <a:spcBef>
                <a:spcPct val="20000"/>
              </a:spcBef>
              <a:buChar char="•"/>
              <a:defRPr sz="7400">
                <a:solidFill>
                  <a:schemeClr val="tx1"/>
                </a:solidFill>
                <a:latin typeface="Arial" panose="020B0604020202020204" pitchFamily="34" charset="0"/>
              </a:defRPr>
            </a:lvl3pPr>
            <a:lvl4pPr marL="1600200" indent="-228600" defTabSz="3762375">
              <a:spcBef>
                <a:spcPct val="20000"/>
              </a:spcBef>
              <a:buChar char="–"/>
              <a:defRPr sz="6200">
                <a:solidFill>
                  <a:schemeClr val="tx1"/>
                </a:solidFill>
                <a:latin typeface="Arial" panose="020B0604020202020204" pitchFamily="34" charset="0"/>
              </a:defRPr>
            </a:lvl4pPr>
            <a:lvl5pPr marL="2057400" indent="-228600" defTabSz="3762375">
              <a:spcBef>
                <a:spcPct val="20000"/>
              </a:spcBef>
              <a:buChar char="»"/>
              <a:defRPr sz="6200">
                <a:solidFill>
                  <a:schemeClr val="tx1"/>
                </a:solidFill>
                <a:latin typeface="Arial" panose="020B0604020202020204" pitchFamily="34" charset="0"/>
              </a:defRPr>
            </a:lvl5pPr>
            <a:lvl6pPr marL="25146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40000"/>
              </a:spcBef>
              <a:buFontTx/>
              <a:buNone/>
            </a:pPr>
            <a:r>
              <a:rPr lang="en-US" altLang="en-US" sz="2600">
                <a:latin typeface="Arial Black" panose="020B0A04020102020204" pitchFamily="34" charset="0"/>
                <a:cs typeface="Arial" panose="020B0604020202020204" pitchFamily="34" charset="0"/>
              </a:rPr>
              <a:t>Conclusion</a:t>
            </a:r>
          </a:p>
          <a:p>
            <a:pPr eaLnBrk="1" hangingPunct="1">
              <a:spcBef>
                <a:spcPct val="40000"/>
              </a:spcBef>
              <a:buFontTx/>
              <a:buNone/>
            </a:pPr>
            <a:r>
              <a:rPr lang="en-US" altLang="en-US" sz="2200">
                <a:cs typeface="Arial" panose="020B0604020202020204" pitchFamily="34" charset="0"/>
              </a:rPr>
              <a:t>Morbi tristique erat at ligula. Curabitur in metus. Donec consequat. Quisque porta. Integer diam. Mauris pellentesque aliquet elit. Curabitur hendrerit metus quis augue. Mauris rhoncus, magna vitae laoreet imperdiet, ligula dolor hendrerit quam, sit amet mollis</a:t>
            </a:r>
          </a:p>
          <a:p>
            <a:pPr lvl="1" eaLnBrk="1" hangingPunct="1">
              <a:spcBef>
                <a:spcPct val="40000"/>
              </a:spcBef>
              <a:buFontTx/>
              <a:buChar char="•"/>
            </a:pPr>
            <a:r>
              <a:rPr lang="en-US" altLang="en-US" sz="2200">
                <a:cs typeface="Arial" panose="020B0604020202020204" pitchFamily="34" charset="0"/>
              </a:rPr>
              <a:t>Phasellus nec dui at enim faucibus feugiat. Nulla quis lacus nec lorem laoreet volutpat. Curabitur placerat, dui sit amet aliquet volutpat, lectus felis varius lacus, at lacinia turpis neque imperdiet libero. </a:t>
            </a:r>
          </a:p>
          <a:p>
            <a:pPr lvl="1" eaLnBrk="1" hangingPunct="1">
              <a:spcBef>
                <a:spcPct val="40000"/>
              </a:spcBef>
              <a:buFontTx/>
              <a:buChar char="•"/>
            </a:pPr>
            <a:r>
              <a:rPr lang="en-US" altLang="en-US" sz="2200">
                <a:cs typeface="Arial" panose="020B0604020202020204" pitchFamily="34" charset="0"/>
              </a:rPr>
              <a:t>Donec nunc leo, porta eu, hendrerit vel, posuere nonummy, metus. Vestibulum congue bibendum ipsum.</a:t>
            </a:r>
          </a:p>
          <a:p>
            <a:pPr lvl="1" eaLnBrk="1" hangingPunct="1">
              <a:spcBef>
                <a:spcPct val="40000"/>
              </a:spcBef>
              <a:buFontTx/>
              <a:buChar char="•"/>
            </a:pPr>
            <a:r>
              <a:rPr lang="en-US" altLang="en-US" sz="2200">
                <a:cs typeface="Arial" panose="020B0604020202020204" pitchFamily="34" charset="0"/>
              </a:rPr>
              <a:t>Sed sed mi. Fusce dapibus diam vitae lorem consequat auctor.</a:t>
            </a:r>
          </a:p>
          <a:p>
            <a:pPr eaLnBrk="1" hangingPunct="1">
              <a:spcBef>
                <a:spcPct val="40000"/>
              </a:spcBef>
              <a:buFontTx/>
              <a:buNone/>
            </a:pPr>
            <a:r>
              <a:rPr lang="en-US" altLang="en-US" sz="2200"/>
              <a:t>In hac habitasse platea dictumst. Nullam tellus. Fusce eget risus nec est pellentesque tempor. Morbi scelerisque nulla. In non neque. Etiam ac nulla. Nulla vitae sem non lorem ullamcorper interdum.</a:t>
            </a:r>
          </a:p>
        </p:txBody>
      </p:sp>
      <p:sp>
        <p:nvSpPr>
          <p:cNvPr id="3086" name="Text Box 120"/>
          <p:cNvSpPr txBox="1">
            <a:spLocks noChangeArrowheads="1"/>
          </p:cNvSpPr>
          <p:nvPr/>
        </p:nvSpPr>
        <p:spPr bwMode="auto">
          <a:xfrm>
            <a:off x="24963438" y="13855700"/>
            <a:ext cx="6856412" cy="175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148" tIns="36573" rIns="73148" bIns="36573">
            <a:spAutoFit/>
          </a:bodyPr>
          <a:lstStyle>
            <a:lvl1pPr marL="342900" indent="-342900" defTabSz="3762375">
              <a:spcBef>
                <a:spcPct val="20000"/>
              </a:spcBef>
              <a:buChar char="•"/>
              <a:defRPr sz="9900">
                <a:solidFill>
                  <a:schemeClr val="tx1"/>
                </a:solidFill>
                <a:latin typeface="Arial" panose="020B0604020202020204" pitchFamily="34" charset="0"/>
              </a:defRPr>
            </a:lvl1pPr>
            <a:lvl2pPr marL="742950" indent="-285750" defTabSz="3762375">
              <a:spcBef>
                <a:spcPct val="20000"/>
              </a:spcBef>
              <a:buChar char="–"/>
              <a:defRPr sz="8600">
                <a:solidFill>
                  <a:schemeClr val="tx1"/>
                </a:solidFill>
                <a:latin typeface="Arial" panose="020B0604020202020204" pitchFamily="34" charset="0"/>
              </a:defRPr>
            </a:lvl2pPr>
            <a:lvl3pPr marL="1143000" indent="-228600" defTabSz="3762375">
              <a:spcBef>
                <a:spcPct val="20000"/>
              </a:spcBef>
              <a:buChar char="•"/>
              <a:defRPr sz="7400">
                <a:solidFill>
                  <a:schemeClr val="tx1"/>
                </a:solidFill>
                <a:latin typeface="Arial" panose="020B0604020202020204" pitchFamily="34" charset="0"/>
              </a:defRPr>
            </a:lvl3pPr>
            <a:lvl4pPr marL="1600200" indent="-228600" defTabSz="3762375">
              <a:spcBef>
                <a:spcPct val="20000"/>
              </a:spcBef>
              <a:buChar char="–"/>
              <a:defRPr sz="6200">
                <a:solidFill>
                  <a:schemeClr val="tx1"/>
                </a:solidFill>
                <a:latin typeface="Arial" panose="020B0604020202020204" pitchFamily="34" charset="0"/>
              </a:defRPr>
            </a:lvl4pPr>
            <a:lvl5pPr marL="2057400" indent="-228600" defTabSz="3762375">
              <a:spcBef>
                <a:spcPct val="20000"/>
              </a:spcBef>
              <a:buChar char="»"/>
              <a:defRPr sz="6200">
                <a:solidFill>
                  <a:schemeClr val="tx1"/>
                </a:solidFill>
                <a:latin typeface="Arial" panose="020B0604020202020204" pitchFamily="34" charset="0"/>
              </a:defRPr>
            </a:lvl5pPr>
            <a:lvl6pPr marL="25146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3762375" eaLnBrk="0" fontAlgn="base" hangingPunct="0">
              <a:spcBef>
                <a:spcPct val="20000"/>
              </a:spcBef>
              <a:spcAft>
                <a:spcPct val="0"/>
              </a:spcAft>
              <a:buChar char="»"/>
              <a:defRPr sz="6200">
                <a:solidFill>
                  <a:schemeClr val="tx1"/>
                </a:solidFill>
                <a:latin typeface="Arial" panose="020B0604020202020204" pitchFamily="34" charset="0"/>
              </a:defRPr>
            </a:lvl9pPr>
          </a:lstStyle>
          <a:p>
            <a:pPr eaLnBrk="1" hangingPunct="1">
              <a:spcBef>
                <a:spcPct val="0"/>
              </a:spcBef>
              <a:buFontTx/>
              <a:buNone/>
            </a:pPr>
            <a:r>
              <a:rPr lang="en-US" altLang="en-US" sz="2000">
                <a:latin typeface="Arial Black" panose="020B0A04020102020204" pitchFamily="34" charset="0"/>
                <a:cs typeface="Arial" panose="020B0604020202020204" pitchFamily="34" charset="0"/>
              </a:rPr>
              <a:t>References</a:t>
            </a:r>
          </a:p>
          <a:p>
            <a:pPr eaLnBrk="1" hangingPunct="1">
              <a:spcBef>
                <a:spcPct val="0"/>
              </a:spcBef>
              <a:buFontTx/>
              <a:buAutoNum type="arabicPeriod"/>
            </a:pPr>
            <a:r>
              <a:rPr lang="en-US" altLang="en-US" sz="1800">
                <a:cs typeface="Arial" panose="020B0604020202020204" pitchFamily="34" charset="0"/>
              </a:rPr>
              <a:t>Phasellus vel orci blandit augue rutrum pretium. </a:t>
            </a:r>
          </a:p>
          <a:p>
            <a:pPr eaLnBrk="1" hangingPunct="1">
              <a:spcBef>
                <a:spcPct val="0"/>
              </a:spcBef>
              <a:buFontTx/>
              <a:buAutoNum type="arabicPeriod"/>
            </a:pPr>
            <a:r>
              <a:rPr lang="en-US" altLang="en-US" sz="1800">
                <a:cs typeface="Arial" panose="020B0604020202020204" pitchFamily="34" charset="0"/>
              </a:rPr>
              <a:t>Pellentesque laoreet magna non odio. Cras porta eros non turpis. Phasellus eu turpis volutpat diam dictum interdum. </a:t>
            </a:r>
          </a:p>
          <a:p>
            <a:pPr eaLnBrk="1" hangingPunct="1">
              <a:spcBef>
                <a:spcPct val="0"/>
              </a:spcBef>
              <a:buFontTx/>
              <a:buAutoNum type="arabicPeriod"/>
            </a:pPr>
            <a:r>
              <a:rPr lang="en-US" altLang="en-US" sz="1800">
                <a:cs typeface="Arial" panose="020B0604020202020204" pitchFamily="34" charset="0"/>
              </a:rPr>
              <a:t>Duis fringilla nunc. Etiam a tellus nec lorem consequat eleifend. </a:t>
            </a:r>
          </a:p>
        </p:txBody>
      </p:sp>
      <p:grpSp>
        <p:nvGrpSpPr>
          <p:cNvPr id="3087" name="Group 127"/>
          <p:cNvGrpSpPr>
            <a:grpSpLocks/>
          </p:cNvGrpSpPr>
          <p:nvPr/>
        </p:nvGrpSpPr>
        <p:grpSpPr bwMode="auto">
          <a:xfrm>
            <a:off x="17595850" y="6327775"/>
            <a:ext cx="5680075" cy="2565400"/>
            <a:chOff x="11084" y="3986"/>
            <a:chExt cx="3578" cy="1616"/>
          </a:xfrm>
        </p:grpSpPr>
        <p:graphicFrame>
          <p:nvGraphicFramePr>
            <p:cNvPr id="2" name="Object 55"/>
            <p:cNvGraphicFramePr>
              <a:graphicFrameLocks noChangeAspect="1"/>
            </p:cNvGraphicFramePr>
            <p:nvPr/>
          </p:nvGraphicFramePr>
          <p:xfrm>
            <a:off x="11084" y="4237"/>
            <a:ext cx="3578" cy="1365"/>
          </p:xfrm>
          <a:graphic>
            <a:graphicData uri="http://schemas.openxmlformats.org/drawingml/2006/chart">
              <c:chart xmlns:c="http://schemas.openxmlformats.org/drawingml/2006/chart" xmlns:r="http://schemas.openxmlformats.org/officeDocument/2006/relationships" r:id="rId4"/>
            </a:graphicData>
          </a:graphic>
        </p:graphicFrame>
        <p:sp>
          <p:nvSpPr>
            <p:cNvPr id="3092" name="Rectangle 125"/>
            <p:cNvSpPr>
              <a:spLocks noChangeArrowheads="1"/>
            </p:cNvSpPr>
            <p:nvPr/>
          </p:nvSpPr>
          <p:spPr bwMode="auto">
            <a:xfrm>
              <a:off x="12517" y="3986"/>
              <a:ext cx="71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2820988">
                <a:spcBef>
                  <a:spcPct val="20000"/>
                </a:spcBef>
                <a:buChar char="•"/>
                <a:defRPr sz="9900">
                  <a:solidFill>
                    <a:schemeClr val="tx1"/>
                  </a:solidFill>
                  <a:latin typeface="Arial" panose="020B0604020202020204" pitchFamily="34" charset="0"/>
                </a:defRPr>
              </a:lvl1pPr>
              <a:lvl2pPr marL="742950" indent="-285750" defTabSz="2820988">
                <a:spcBef>
                  <a:spcPct val="20000"/>
                </a:spcBef>
                <a:buChar char="–"/>
                <a:defRPr sz="8600">
                  <a:solidFill>
                    <a:schemeClr val="tx1"/>
                  </a:solidFill>
                  <a:latin typeface="Arial" panose="020B0604020202020204" pitchFamily="34" charset="0"/>
                </a:defRPr>
              </a:lvl2pPr>
              <a:lvl3pPr marL="1143000" indent="-228600" defTabSz="2820988">
                <a:spcBef>
                  <a:spcPct val="20000"/>
                </a:spcBef>
                <a:buChar char="•"/>
                <a:defRPr sz="7400">
                  <a:solidFill>
                    <a:schemeClr val="tx1"/>
                  </a:solidFill>
                  <a:latin typeface="Arial" panose="020B0604020202020204" pitchFamily="34" charset="0"/>
                </a:defRPr>
              </a:lvl3pPr>
              <a:lvl4pPr marL="1600200" indent="-228600" defTabSz="2820988">
                <a:spcBef>
                  <a:spcPct val="20000"/>
                </a:spcBef>
                <a:buChar char="–"/>
                <a:defRPr sz="6200">
                  <a:solidFill>
                    <a:schemeClr val="tx1"/>
                  </a:solidFill>
                  <a:latin typeface="Arial" panose="020B0604020202020204" pitchFamily="34" charset="0"/>
                </a:defRPr>
              </a:lvl4pPr>
              <a:lvl5pPr marL="2057400" indent="-228600" defTabSz="2820988">
                <a:spcBef>
                  <a:spcPct val="20000"/>
                </a:spcBef>
                <a:buChar char="»"/>
                <a:defRPr sz="6200">
                  <a:solidFill>
                    <a:schemeClr val="tx1"/>
                  </a:solidFill>
                  <a:latin typeface="Arial" panose="020B0604020202020204" pitchFamily="34" charset="0"/>
                </a:defRPr>
              </a:lvl5pPr>
              <a:lvl6pPr marL="25146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6pPr>
              <a:lvl7pPr marL="29718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7pPr>
              <a:lvl8pPr marL="34290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8pPr>
              <a:lvl9pPr marL="3886200" indent="-228600" defTabSz="2820988" eaLnBrk="0" fontAlgn="base" hangingPunct="0">
                <a:spcBef>
                  <a:spcPct val="20000"/>
                </a:spcBef>
                <a:spcAft>
                  <a:spcPct val="0"/>
                </a:spcAft>
                <a:buChar char="»"/>
                <a:defRPr sz="6200">
                  <a:solidFill>
                    <a:schemeClr val="tx1"/>
                  </a:solidFill>
                  <a:latin typeface="Arial" panose="020B0604020202020204" pitchFamily="34" charset="0"/>
                </a:defRPr>
              </a:lvl9pPr>
            </a:lstStyle>
            <a:p>
              <a:pPr algn="ctr" eaLnBrk="1" hangingPunct="1">
                <a:spcBef>
                  <a:spcPct val="0"/>
                </a:spcBef>
                <a:buFontTx/>
                <a:buNone/>
              </a:pPr>
              <a:r>
                <a:rPr lang="en-US" altLang="en-US" sz="1800" b="1">
                  <a:solidFill>
                    <a:srgbClr val="000000"/>
                  </a:solidFill>
                </a:rPr>
                <a:t>Chart Title</a:t>
              </a:r>
              <a:endParaRPr lang="en-US" altLang="en-US" sz="14400"/>
            </a:p>
          </p:txBody>
        </p:sp>
      </p:grpSp>
      <p:pic>
        <p:nvPicPr>
          <p:cNvPr id="3089" name="Picture 3"/>
          <p:cNvPicPr>
            <a:picLocks noChangeAspect="1"/>
          </p:cNvPicPr>
          <p:nvPr/>
        </p:nvPicPr>
        <p:blipFill>
          <a:blip r:embed="rId5" cstate="print">
            <a:extLst>
              <a:ext uri="{28A0092B-C50C-407E-A947-70E740481C1C}">
                <a14:useLocalDpi xmlns:a14="http://schemas.microsoft.com/office/drawing/2010/main" val="0"/>
              </a:ext>
            </a:extLst>
          </a:blip>
          <a:srcRect/>
          <a:stretch/>
        </p:blipFill>
        <p:spPr bwMode="auto">
          <a:xfrm>
            <a:off x="27235147" y="567791"/>
            <a:ext cx="5292521" cy="111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A picture containing drawing&#10;&#10;Description automatically generated">
            <a:extLst>
              <a:ext uri="{FF2B5EF4-FFF2-40B4-BE49-F238E27FC236}">
                <a16:creationId xmlns:a16="http://schemas.microsoft.com/office/drawing/2014/main" id="{2F7CAFFA-3399-4474-9229-74BD00E4D79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98550" y="14714538"/>
            <a:ext cx="5440691" cy="1322836"/>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2617</TotalTime>
  <Words>774</Words>
  <Application>Microsoft Office PowerPoint</Application>
  <PresentationFormat>Custom</PresentationFormat>
  <Paragraphs>59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Arial Black</vt:lpstr>
      <vt:lpstr>Default Design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Indianapolis - Template A</dc:title>
  <dc:creator>Whetstone, Patrick C</dc:creator>
  <dc:description>www.MakeSigns.com_x000d_
1.800.347.2744</dc:description>
  <cp:lastModifiedBy>Jamie Nicpon</cp:lastModifiedBy>
  <cp:revision>70</cp:revision>
  <dcterms:created xsi:type="dcterms:W3CDTF">2008-06-06T20:16:50Z</dcterms:created>
  <dcterms:modified xsi:type="dcterms:W3CDTF">2020-06-04T22:47:15Z</dcterms:modified>
</cp:coreProperties>
</file>