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192024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60363" indent="9683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22313" indent="19208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84263" indent="28733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446213" indent="38258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7" d="100"/>
          <a:sy n="27" d="100"/>
        </p:scale>
        <p:origin x="390" y="132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5964635"/>
            <a:ext cx="27979688" cy="411718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10881916"/>
            <a:ext cx="23043356" cy="4906169"/>
          </a:xfrm>
        </p:spPr>
        <p:txBody>
          <a:bodyPr/>
          <a:lstStyle>
            <a:lvl1pPr marL="0" indent="0" algn="ctr">
              <a:buNone/>
              <a:defRPr/>
            </a:lvl1pPr>
            <a:lvl2pPr marL="361920" indent="0" algn="ctr">
              <a:buNone/>
              <a:defRPr/>
            </a:lvl2pPr>
            <a:lvl3pPr marL="723839" indent="0" algn="ctr">
              <a:buNone/>
              <a:defRPr/>
            </a:lvl3pPr>
            <a:lvl4pPr marL="1085759" indent="0" algn="ctr">
              <a:buNone/>
              <a:defRPr/>
            </a:lvl4pPr>
            <a:lvl5pPr marL="1447678" indent="0" algn="ctr">
              <a:buNone/>
              <a:defRPr/>
            </a:lvl5pPr>
            <a:lvl6pPr marL="1809598" indent="0" algn="ctr">
              <a:buNone/>
              <a:defRPr/>
            </a:lvl6pPr>
            <a:lvl7pPr marL="2171517" indent="0" algn="ctr">
              <a:buNone/>
              <a:defRPr/>
            </a:lvl7pPr>
            <a:lvl8pPr marL="2533437" indent="0" algn="ctr">
              <a:buNone/>
              <a:defRPr/>
            </a:lvl8pPr>
            <a:lvl9pPr marL="289535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9F4B4-CE0D-4B9A-843A-3C87887979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05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D7F9B-CB24-42D1-8A64-D23E176913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7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7269" y="768152"/>
            <a:ext cx="7405688" cy="163853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635" y="768152"/>
            <a:ext cx="22106334" cy="163853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EAAEB-81FF-4049-8606-F5679C8C53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61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6DD21-54CA-4348-B8E9-0F5E634D2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89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043"/>
            <a:ext cx="27980879" cy="381436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8518"/>
            <a:ext cx="27980879" cy="4200525"/>
          </a:xfrm>
        </p:spPr>
        <p:txBody>
          <a:bodyPr anchor="b"/>
          <a:lstStyle>
            <a:lvl1pPr marL="0" indent="0">
              <a:buNone/>
              <a:defRPr sz="1600"/>
            </a:lvl1pPr>
            <a:lvl2pPr marL="361920" indent="0">
              <a:buNone/>
              <a:defRPr sz="1400"/>
            </a:lvl2pPr>
            <a:lvl3pPr marL="723839" indent="0">
              <a:buNone/>
              <a:defRPr sz="1300"/>
            </a:lvl3pPr>
            <a:lvl4pPr marL="1085759" indent="0">
              <a:buNone/>
              <a:defRPr sz="1100"/>
            </a:lvl4pPr>
            <a:lvl5pPr marL="1447678" indent="0">
              <a:buNone/>
              <a:defRPr sz="1100"/>
            </a:lvl5pPr>
            <a:lvl6pPr marL="1809598" indent="0">
              <a:buNone/>
              <a:defRPr sz="1100"/>
            </a:lvl6pPr>
            <a:lvl7pPr marL="2171517" indent="0">
              <a:buNone/>
              <a:defRPr sz="1100"/>
            </a:lvl7pPr>
            <a:lvl8pPr marL="2533437" indent="0">
              <a:buNone/>
              <a:defRPr sz="1100"/>
            </a:lvl8pPr>
            <a:lvl9pPr marL="289535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4F999-31FB-4E9F-A6EB-22F26E8CE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61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635" y="4479727"/>
            <a:ext cx="14755415" cy="1267380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1" y="4479727"/>
            <a:ext cx="14756606" cy="1267380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87D9A-AE91-4992-A579-2600CF0FD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22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769541"/>
            <a:ext cx="29627513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297760"/>
            <a:ext cx="14544675" cy="179189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920" indent="0">
              <a:buNone/>
              <a:defRPr sz="1600" b="1"/>
            </a:lvl2pPr>
            <a:lvl3pPr marL="723839" indent="0">
              <a:buNone/>
              <a:defRPr sz="1400" b="1"/>
            </a:lvl3pPr>
            <a:lvl4pPr marL="1085759" indent="0">
              <a:buNone/>
              <a:defRPr sz="1300" b="1"/>
            </a:lvl4pPr>
            <a:lvl5pPr marL="1447678" indent="0">
              <a:buNone/>
              <a:defRPr sz="1300" b="1"/>
            </a:lvl5pPr>
            <a:lvl6pPr marL="1809598" indent="0">
              <a:buNone/>
              <a:defRPr sz="1300" b="1"/>
            </a:lvl6pPr>
            <a:lvl7pPr marL="2171517" indent="0">
              <a:buNone/>
              <a:defRPr sz="1300" b="1"/>
            </a:lvl7pPr>
            <a:lvl8pPr marL="2533437" indent="0">
              <a:buNone/>
              <a:defRPr sz="1300" b="1"/>
            </a:lvl8pPr>
            <a:lvl9pPr marL="289535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089650"/>
            <a:ext cx="14544675" cy="1106388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297760"/>
            <a:ext cx="14550628" cy="179189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920" indent="0">
              <a:buNone/>
              <a:defRPr sz="1600" b="1"/>
            </a:lvl2pPr>
            <a:lvl3pPr marL="723839" indent="0">
              <a:buNone/>
              <a:defRPr sz="1400" b="1"/>
            </a:lvl3pPr>
            <a:lvl4pPr marL="1085759" indent="0">
              <a:buNone/>
              <a:defRPr sz="1300" b="1"/>
            </a:lvl4pPr>
            <a:lvl5pPr marL="1447678" indent="0">
              <a:buNone/>
              <a:defRPr sz="1300" b="1"/>
            </a:lvl5pPr>
            <a:lvl6pPr marL="1809598" indent="0">
              <a:buNone/>
              <a:defRPr sz="1300" b="1"/>
            </a:lvl6pPr>
            <a:lvl7pPr marL="2171517" indent="0">
              <a:buNone/>
              <a:defRPr sz="1300" b="1"/>
            </a:lvl7pPr>
            <a:lvl8pPr marL="2533437" indent="0">
              <a:buNone/>
              <a:defRPr sz="1300" b="1"/>
            </a:lvl8pPr>
            <a:lvl9pPr marL="289535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089650"/>
            <a:ext cx="14550628" cy="1106388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E3B38-BEA8-4ACA-96C6-E185BE47F5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78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D83E-4D31-4092-B0A5-0EDA7BBC9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80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30DFC-8F7C-4E14-B8E4-CEC27D1C9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13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763985"/>
            <a:ext cx="10829925" cy="325457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763985"/>
            <a:ext cx="18402300" cy="1638954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018558"/>
            <a:ext cx="10829925" cy="13134975"/>
          </a:xfrm>
        </p:spPr>
        <p:txBody>
          <a:bodyPr/>
          <a:lstStyle>
            <a:lvl1pPr marL="0" indent="0">
              <a:buNone/>
              <a:defRPr sz="1100"/>
            </a:lvl1pPr>
            <a:lvl2pPr marL="361920" indent="0">
              <a:buNone/>
              <a:defRPr sz="900"/>
            </a:lvl2pPr>
            <a:lvl3pPr marL="723839" indent="0">
              <a:buNone/>
              <a:defRPr sz="800"/>
            </a:lvl3pPr>
            <a:lvl4pPr marL="1085759" indent="0">
              <a:buNone/>
              <a:defRPr sz="700"/>
            </a:lvl4pPr>
            <a:lvl5pPr marL="1447678" indent="0">
              <a:buNone/>
              <a:defRPr sz="700"/>
            </a:lvl5pPr>
            <a:lvl6pPr marL="1809598" indent="0">
              <a:buNone/>
              <a:defRPr sz="700"/>
            </a:lvl6pPr>
            <a:lvl7pPr marL="2171517" indent="0">
              <a:buNone/>
              <a:defRPr sz="700"/>
            </a:lvl7pPr>
            <a:lvl8pPr marL="2533437" indent="0">
              <a:buNone/>
              <a:defRPr sz="700"/>
            </a:lvl8pPr>
            <a:lvl9pPr marL="289535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0588-B4E8-43CB-983E-051DEDFE88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13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3441959"/>
            <a:ext cx="19751278" cy="158630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715493"/>
            <a:ext cx="19751278" cy="11522273"/>
          </a:xfrm>
        </p:spPr>
        <p:txBody>
          <a:bodyPr/>
          <a:lstStyle>
            <a:lvl1pPr marL="0" indent="0">
              <a:buNone/>
              <a:defRPr sz="2500"/>
            </a:lvl1pPr>
            <a:lvl2pPr marL="361920" indent="0">
              <a:buNone/>
              <a:defRPr sz="2200"/>
            </a:lvl2pPr>
            <a:lvl3pPr marL="723839" indent="0">
              <a:buNone/>
              <a:defRPr sz="1900"/>
            </a:lvl3pPr>
            <a:lvl4pPr marL="1085759" indent="0">
              <a:buNone/>
              <a:defRPr sz="1600"/>
            </a:lvl4pPr>
            <a:lvl5pPr marL="1447678" indent="0">
              <a:buNone/>
              <a:defRPr sz="1600"/>
            </a:lvl5pPr>
            <a:lvl6pPr marL="1809598" indent="0">
              <a:buNone/>
              <a:defRPr sz="1600"/>
            </a:lvl6pPr>
            <a:lvl7pPr marL="2171517" indent="0">
              <a:buNone/>
              <a:defRPr sz="1600"/>
            </a:lvl7pPr>
            <a:lvl8pPr marL="2533437" indent="0">
              <a:buNone/>
              <a:defRPr sz="1600"/>
            </a:lvl8pPr>
            <a:lvl9pPr marL="2895356" indent="0">
              <a:buNone/>
              <a:defRPr sz="1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5028268"/>
            <a:ext cx="19751278" cy="2254448"/>
          </a:xfrm>
        </p:spPr>
        <p:txBody>
          <a:bodyPr/>
          <a:lstStyle>
            <a:lvl1pPr marL="0" indent="0">
              <a:buNone/>
              <a:defRPr sz="1100"/>
            </a:lvl1pPr>
            <a:lvl2pPr marL="361920" indent="0">
              <a:buNone/>
              <a:defRPr sz="900"/>
            </a:lvl2pPr>
            <a:lvl3pPr marL="723839" indent="0">
              <a:buNone/>
              <a:defRPr sz="800"/>
            </a:lvl3pPr>
            <a:lvl4pPr marL="1085759" indent="0">
              <a:buNone/>
              <a:defRPr sz="700"/>
            </a:lvl4pPr>
            <a:lvl5pPr marL="1447678" indent="0">
              <a:buNone/>
              <a:defRPr sz="700"/>
            </a:lvl5pPr>
            <a:lvl6pPr marL="1809598" indent="0">
              <a:buNone/>
              <a:defRPr sz="700"/>
            </a:lvl6pPr>
            <a:lvl7pPr marL="2171517" indent="0">
              <a:buNone/>
              <a:defRPr sz="700"/>
            </a:lvl7pPr>
            <a:lvl8pPr marL="2533437" indent="0">
              <a:buNone/>
              <a:defRPr sz="700"/>
            </a:lvl8pPr>
            <a:lvl9pPr marL="289535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94A33-3948-41E2-92E1-D0CA7DDDE0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81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6238" y="768350"/>
            <a:ext cx="29627512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795" tIns="148898" rIns="297795" bIns="1488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6238" y="4479925"/>
            <a:ext cx="29627512" cy="1267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6238" y="17486313"/>
            <a:ext cx="7681912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7486313"/>
            <a:ext cx="10425112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7486313"/>
            <a:ext cx="7681912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95" tIns="148898" rIns="297795" bIns="1488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600" smtClean="0"/>
            </a:lvl1pPr>
          </a:lstStyle>
          <a:p>
            <a:pPr>
              <a:defRPr/>
            </a:pPr>
            <a:fld id="{C8A78B26-D83B-41D6-82AC-BEB95D1FC7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2pPr>
      <a:lvl3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3pPr>
      <a:lvl4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4pPr>
      <a:lvl5pPr algn="ctr" defTabSz="2978150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5pPr>
      <a:lvl6pPr marL="361920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6pPr>
      <a:lvl7pPr marL="723839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7pPr>
      <a:lvl8pPr marL="1085759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8pPr>
      <a:lvl9pPr marL="1447678" algn="ctr" defTabSz="2978296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9pPr>
    </p:titleStyle>
    <p:bodyStyle>
      <a:lvl1pPr marL="1117600" indent="-1117600" algn="l" defTabSz="2978150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  <a:ea typeface="+mn-ea"/>
          <a:cs typeface="+mn-cs"/>
        </a:defRPr>
      </a:lvl1pPr>
      <a:lvl2pPr marL="2417763" indent="-928688" algn="l" defTabSz="2978150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2pPr>
      <a:lvl3pPr marL="3721100" indent="-742950" algn="l" defTabSz="2978150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</a:defRPr>
      </a:lvl3pPr>
      <a:lvl4pPr marL="5210175" indent="-744538" algn="l" defTabSz="29781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99250" indent="-744538" algn="l" defTabSz="29781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62457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424377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7786296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148216" indent="-745203" algn="l" defTabSz="2978296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20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3839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5759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7678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09598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1517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33437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95356" algn="l" defTabSz="72383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0" y="0"/>
            <a:ext cx="32918400" cy="2590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900" b="1">
                <a:solidFill>
                  <a:schemeClr val="bg1"/>
                </a:solidFill>
              </a:rPr>
              <a:t>Your Poster Title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i="1">
                <a:solidFill>
                  <a:schemeClr val="bg1"/>
                </a:solidFill>
              </a:rPr>
              <a:t>Your name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i="1">
                <a:solidFill>
                  <a:schemeClr val="bg1"/>
                </a:solidFill>
              </a:rPr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228600" y="28956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1"/>
          <p:cNvSpPr>
            <a:spLocks noChangeArrowheads="1"/>
          </p:cNvSpPr>
          <p:nvPr/>
        </p:nvSpPr>
        <p:spPr bwMode="auto">
          <a:xfrm>
            <a:off x="26520775" y="141732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629400" y="28956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4" name="Rectangle 23"/>
          <p:cNvSpPr>
            <a:spLocks noChangeArrowheads="1"/>
          </p:cNvSpPr>
          <p:nvPr/>
        </p:nvSpPr>
        <p:spPr bwMode="auto">
          <a:xfrm>
            <a:off x="13258800" y="28956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4"/>
          <p:cNvSpPr>
            <a:spLocks noChangeArrowheads="1"/>
          </p:cNvSpPr>
          <p:nvPr/>
        </p:nvSpPr>
        <p:spPr bwMode="auto">
          <a:xfrm>
            <a:off x="19888200" y="28956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26520775" y="28956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7" name="Text Box 32"/>
          <p:cNvSpPr txBox="1">
            <a:spLocks noChangeArrowheads="1"/>
          </p:cNvSpPr>
          <p:nvPr/>
        </p:nvSpPr>
        <p:spPr bwMode="auto">
          <a:xfrm>
            <a:off x="381000" y="3886200"/>
            <a:ext cx="5791200" cy="1204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58" name="Rectangle 33"/>
          <p:cNvSpPr>
            <a:spLocks noChangeArrowheads="1"/>
          </p:cNvSpPr>
          <p:nvPr/>
        </p:nvSpPr>
        <p:spPr bwMode="auto">
          <a:xfrm>
            <a:off x="12573000" y="128016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9" name="Text Box 36"/>
          <p:cNvSpPr txBox="1">
            <a:spLocks noChangeArrowheads="1"/>
          </p:cNvSpPr>
          <p:nvPr/>
        </p:nvSpPr>
        <p:spPr bwMode="auto">
          <a:xfrm>
            <a:off x="6705600" y="3886200"/>
            <a:ext cx="6096000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0" name="Text Box 37"/>
          <p:cNvSpPr txBox="1">
            <a:spLocks noChangeArrowheads="1"/>
          </p:cNvSpPr>
          <p:nvPr/>
        </p:nvSpPr>
        <p:spPr bwMode="auto">
          <a:xfrm>
            <a:off x="13411200" y="3810000"/>
            <a:ext cx="6248400" cy="704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1" name="Rectangle 40"/>
          <p:cNvSpPr>
            <a:spLocks noChangeArrowheads="1"/>
          </p:cNvSpPr>
          <p:nvPr/>
        </p:nvSpPr>
        <p:spPr bwMode="auto">
          <a:xfrm>
            <a:off x="23241000" y="7772400"/>
            <a:ext cx="5943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2" name="Text Box 41"/>
          <p:cNvSpPr txBox="1">
            <a:spLocks noChangeArrowheads="1"/>
          </p:cNvSpPr>
          <p:nvPr/>
        </p:nvSpPr>
        <p:spPr bwMode="auto">
          <a:xfrm>
            <a:off x="20193000" y="3962400"/>
            <a:ext cx="5791200" cy="1269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3" name="Text Box 42"/>
          <p:cNvSpPr txBox="1">
            <a:spLocks noChangeArrowheads="1"/>
          </p:cNvSpPr>
          <p:nvPr/>
        </p:nvSpPr>
        <p:spPr bwMode="auto">
          <a:xfrm>
            <a:off x="26822400" y="3886200"/>
            <a:ext cx="5715000" cy="574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sp>
        <p:nvSpPr>
          <p:cNvPr id="2064" name="Text Box 46"/>
          <p:cNvSpPr txBox="1">
            <a:spLocks noChangeArrowheads="1"/>
          </p:cNvSpPr>
          <p:nvPr/>
        </p:nvSpPr>
        <p:spPr bwMode="auto">
          <a:xfrm>
            <a:off x="26746200" y="15163800"/>
            <a:ext cx="58674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297815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7815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781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7815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7815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78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100"/>
          </a:p>
        </p:txBody>
      </p:sp>
      <p:pic>
        <p:nvPicPr>
          <p:cNvPr id="206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1000" y="633982"/>
            <a:ext cx="5440691" cy="132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75</Words>
  <Application>Microsoft Office PowerPoint</Application>
  <PresentationFormat>Custom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26</cp:revision>
  <dcterms:created xsi:type="dcterms:W3CDTF">2004-07-27T21:05:42Z</dcterms:created>
  <dcterms:modified xsi:type="dcterms:W3CDTF">2020-06-12T13:26:03Z</dcterms:modified>
</cp:coreProperties>
</file>