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918400" cy="219456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360363" indent="96838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722313" indent="192088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084263" indent="287338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446213" indent="382588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FE6"/>
    <a:srgbClr val="EBFFFF"/>
    <a:srgbClr val="CCFFFF"/>
    <a:srgbClr val="99FFCC"/>
    <a:srgbClr val="990033"/>
    <a:srgbClr val="DDF2FF"/>
    <a:srgbClr val="FFE46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36" d="100"/>
          <a:sy n="36" d="100"/>
        </p:scale>
        <p:origin x="864" y="108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9356" y="6816726"/>
            <a:ext cx="27979688" cy="4705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523" y="12436476"/>
            <a:ext cx="23043356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361920" indent="0" algn="ctr">
              <a:buNone/>
              <a:defRPr/>
            </a:lvl2pPr>
            <a:lvl3pPr marL="723839" indent="0" algn="ctr">
              <a:buNone/>
              <a:defRPr/>
            </a:lvl3pPr>
            <a:lvl4pPr marL="1085759" indent="0" algn="ctr">
              <a:buNone/>
              <a:defRPr/>
            </a:lvl4pPr>
            <a:lvl5pPr marL="1447678" indent="0" algn="ctr">
              <a:buNone/>
              <a:defRPr/>
            </a:lvl5pPr>
            <a:lvl6pPr marL="1809598" indent="0" algn="ctr">
              <a:buNone/>
              <a:defRPr/>
            </a:lvl6pPr>
            <a:lvl7pPr marL="2171517" indent="0" algn="ctr">
              <a:buNone/>
              <a:defRPr/>
            </a:lvl7pPr>
            <a:lvl8pPr marL="2533437" indent="0" algn="ctr">
              <a:buNone/>
              <a:defRPr/>
            </a:lvl8pPr>
            <a:lvl9pPr marL="289535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C3FF5-B9D2-402B-B183-45AFC013D5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095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032FA-0BA5-4140-9D4D-FFCD8342CE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2025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7269" y="877888"/>
            <a:ext cx="7405688" cy="18726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6635" y="877888"/>
            <a:ext cx="22106334" cy="187261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5A85C-CDD6-420D-B2D9-0371C70F86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0728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C8B28-2040-4181-8033-20EE69B5C2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5020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14101764"/>
            <a:ext cx="27980879" cy="435927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9301164"/>
            <a:ext cx="27980879" cy="4800600"/>
          </a:xfrm>
        </p:spPr>
        <p:txBody>
          <a:bodyPr anchor="b"/>
          <a:lstStyle>
            <a:lvl1pPr marL="0" indent="0">
              <a:buNone/>
              <a:defRPr sz="1600"/>
            </a:lvl1pPr>
            <a:lvl2pPr marL="361920" indent="0">
              <a:buNone/>
              <a:defRPr sz="1400"/>
            </a:lvl2pPr>
            <a:lvl3pPr marL="723839" indent="0">
              <a:buNone/>
              <a:defRPr sz="1300"/>
            </a:lvl3pPr>
            <a:lvl4pPr marL="1085759" indent="0">
              <a:buNone/>
              <a:defRPr sz="1100"/>
            </a:lvl4pPr>
            <a:lvl5pPr marL="1447678" indent="0">
              <a:buNone/>
              <a:defRPr sz="1100"/>
            </a:lvl5pPr>
            <a:lvl6pPr marL="1809598" indent="0">
              <a:buNone/>
              <a:defRPr sz="1100"/>
            </a:lvl6pPr>
            <a:lvl7pPr marL="2171517" indent="0">
              <a:buNone/>
              <a:defRPr sz="1100"/>
            </a:lvl7pPr>
            <a:lvl8pPr marL="2533437" indent="0">
              <a:buNone/>
              <a:defRPr sz="1100"/>
            </a:lvl8pPr>
            <a:lvl9pPr marL="2895356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D07F7-73F2-4B4E-8E1C-BBDF60DB41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1513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6636" y="5119688"/>
            <a:ext cx="14755415" cy="1448435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6351" y="5119688"/>
            <a:ext cx="14756606" cy="1448435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C2643-E213-416D-B2B2-2538060AB5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7070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5" y="879475"/>
            <a:ext cx="29627513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445" y="4911727"/>
            <a:ext cx="14544675" cy="2047875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1920" indent="0">
              <a:buNone/>
              <a:defRPr sz="1600" b="1"/>
            </a:lvl2pPr>
            <a:lvl3pPr marL="723839" indent="0">
              <a:buNone/>
              <a:defRPr sz="1400" b="1"/>
            </a:lvl3pPr>
            <a:lvl4pPr marL="1085759" indent="0">
              <a:buNone/>
              <a:defRPr sz="1300" b="1"/>
            </a:lvl4pPr>
            <a:lvl5pPr marL="1447678" indent="0">
              <a:buNone/>
              <a:defRPr sz="1300" b="1"/>
            </a:lvl5pPr>
            <a:lvl6pPr marL="1809598" indent="0">
              <a:buNone/>
              <a:defRPr sz="1300" b="1"/>
            </a:lvl6pPr>
            <a:lvl7pPr marL="2171517" indent="0">
              <a:buNone/>
              <a:defRPr sz="1300" b="1"/>
            </a:lvl7pPr>
            <a:lvl8pPr marL="2533437" indent="0">
              <a:buNone/>
              <a:defRPr sz="1300" b="1"/>
            </a:lvl8pPr>
            <a:lvl9pPr marL="289535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445" y="6959600"/>
            <a:ext cx="14544675" cy="12644438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329" y="4911727"/>
            <a:ext cx="14550628" cy="2047875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1920" indent="0">
              <a:buNone/>
              <a:defRPr sz="1600" b="1"/>
            </a:lvl2pPr>
            <a:lvl3pPr marL="723839" indent="0">
              <a:buNone/>
              <a:defRPr sz="1400" b="1"/>
            </a:lvl3pPr>
            <a:lvl4pPr marL="1085759" indent="0">
              <a:buNone/>
              <a:defRPr sz="1300" b="1"/>
            </a:lvl4pPr>
            <a:lvl5pPr marL="1447678" indent="0">
              <a:buNone/>
              <a:defRPr sz="1300" b="1"/>
            </a:lvl5pPr>
            <a:lvl6pPr marL="1809598" indent="0">
              <a:buNone/>
              <a:defRPr sz="1300" b="1"/>
            </a:lvl6pPr>
            <a:lvl7pPr marL="2171517" indent="0">
              <a:buNone/>
              <a:defRPr sz="1300" b="1"/>
            </a:lvl7pPr>
            <a:lvl8pPr marL="2533437" indent="0">
              <a:buNone/>
              <a:defRPr sz="1300" b="1"/>
            </a:lvl8pPr>
            <a:lvl9pPr marL="289535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329" y="6959600"/>
            <a:ext cx="14550628" cy="12644438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1A4E8-4ACF-4169-A51F-CEA04350D2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9454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C90BD-0A81-4752-8941-DDDEB14499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5863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4B5B3-ACEB-4C95-8506-A118DCECA3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6006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5" y="873126"/>
            <a:ext cx="10829925" cy="3719513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656" y="873126"/>
            <a:ext cx="18402300" cy="1873091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445" y="4592638"/>
            <a:ext cx="10829925" cy="15011400"/>
          </a:xfrm>
        </p:spPr>
        <p:txBody>
          <a:bodyPr/>
          <a:lstStyle>
            <a:lvl1pPr marL="0" indent="0">
              <a:buNone/>
              <a:defRPr sz="1100"/>
            </a:lvl1pPr>
            <a:lvl2pPr marL="361920" indent="0">
              <a:buNone/>
              <a:defRPr sz="900"/>
            </a:lvl2pPr>
            <a:lvl3pPr marL="723839" indent="0">
              <a:buNone/>
              <a:defRPr sz="800"/>
            </a:lvl3pPr>
            <a:lvl4pPr marL="1085759" indent="0">
              <a:buNone/>
              <a:defRPr sz="700"/>
            </a:lvl4pPr>
            <a:lvl5pPr marL="1447678" indent="0">
              <a:buNone/>
              <a:defRPr sz="700"/>
            </a:lvl5pPr>
            <a:lvl6pPr marL="1809598" indent="0">
              <a:buNone/>
              <a:defRPr sz="700"/>
            </a:lvl6pPr>
            <a:lvl7pPr marL="2171517" indent="0">
              <a:buNone/>
              <a:defRPr sz="700"/>
            </a:lvl7pPr>
            <a:lvl8pPr marL="2533437" indent="0">
              <a:buNone/>
              <a:defRPr sz="700"/>
            </a:lvl8pPr>
            <a:lvl9pPr marL="289535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8729E-030B-4B46-9D16-CF723539A7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23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998" y="15362239"/>
            <a:ext cx="19751278" cy="1812925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998" y="1960564"/>
            <a:ext cx="19751278" cy="13168312"/>
          </a:xfrm>
        </p:spPr>
        <p:txBody>
          <a:bodyPr/>
          <a:lstStyle>
            <a:lvl1pPr marL="0" indent="0">
              <a:buNone/>
              <a:defRPr sz="2500"/>
            </a:lvl1pPr>
            <a:lvl2pPr marL="361920" indent="0">
              <a:buNone/>
              <a:defRPr sz="2200"/>
            </a:lvl2pPr>
            <a:lvl3pPr marL="723839" indent="0">
              <a:buNone/>
              <a:defRPr sz="1900"/>
            </a:lvl3pPr>
            <a:lvl4pPr marL="1085759" indent="0">
              <a:buNone/>
              <a:defRPr sz="1600"/>
            </a:lvl4pPr>
            <a:lvl5pPr marL="1447678" indent="0">
              <a:buNone/>
              <a:defRPr sz="1600"/>
            </a:lvl5pPr>
            <a:lvl6pPr marL="1809598" indent="0">
              <a:buNone/>
              <a:defRPr sz="1600"/>
            </a:lvl6pPr>
            <a:lvl7pPr marL="2171517" indent="0">
              <a:buNone/>
              <a:defRPr sz="1600"/>
            </a:lvl7pPr>
            <a:lvl8pPr marL="2533437" indent="0">
              <a:buNone/>
              <a:defRPr sz="1600"/>
            </a:lvl8pPr>
            <a:lvl9pPr marL="2895356" indent="0">
              <a:buNone/>
              <a:defRPr sz="16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998" y="17175163"/>
            <a:ext cx="19751278" cy="2576512"/>
          </a:xfrm>
        </p:spPr>
        <p:txBody>
          <a:bodyPr/>
          <a:lstStyle>
            <a:lvl1pPr marL="0" indent="0">
              <a:buNone/>
              <a:defRPr sz="1100"/>
            </a:lvl1pPr>
            <a:lvl2pPr marL="361920" indent="0">
              <a:buNone/>
              <a:defRPr sz="900"/>
            </a:lvl2pPr>
            <a:lvl3pPr marL="723839" indent="0">
              <a:buNone/>
              <a:defRPr sz="800"/>
            </a:lvl3pPr>
            <a:lvl4pPr marL="1085759" indent="0">
              <a:buNone/>
              <a:defRPr sz="700"/>
            </a:lvl4pPr>
            <a:lvl5pPr marL="1447678" indent="0">
              <a:buNone/>
              <a:defRPr sz="700"/>
            </a:lvl5pPr>
            <a:lvl6pPr marL="1809598" indent="0">
              <a:buNone/>
              <a:defRPr sz="700"/>
            </a:lvl6pPr>
            <a:lvl7pPr marL="2171517" indent="0">
              <a:buNone/>
              <a:defRPr sz="700"/>
            </a:lvl7pPr>
            <a:lvl8pPr marL="2533437" indent="0">
              <a:buNone/>
              <a:defRPr sz="700"/>
            </a:lvl8pPr>
            <a:lvl9pPr marL="289535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3CF8A-8CFF-4B8B-8520-60594FDFCB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9394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46238" y="877888"/>
            <a:ext cx="29627512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795" tIns="148898" rIns="297795" bIns="14889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46238" y="5119688"/>
            <a:ext cx="29627512" cy="144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795" tIns="148898" rIns="297795" bIns="1488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46238" y="19985038"/>
            <a:ext cx="768191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7795" tIns="148898" rIns="297795" bIns="14889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46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7438" y="19985038"/>
            <a:ext cx="1042511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7795" tIns="148898" rIns="297795" bIns="14889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46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1838" y="19985038"/>
            <a:ext cx="768191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7795" tIns="148898" rIns="297795" bIns="1488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600" smtClean="0"/>
            </a:lvl1pPr>
          </a:lstStyle>
          <a:p>
            <a:pPr>
              <a:defRPr/>
            </a:pPr>
            <a:fld id="{893264D5-88C2-4D6B-BA3A-0F2918D6EB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78150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78150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Arial" charset="0"/>
        </a:defRPr>
      </a:lvl2pPr>
      <a:lvl3pPr algn="ctr" defTabSz="2978150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Arial" charset="0"/>
        </a:defRPr>
      </a:lvl3pPr>
      <a:lvl4pPr algn="ctr" defTabSz="2978150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Arial" charset="0"/>
        </a:defRPr>
      </a:lvl4pPr>
      <a:lvl5pPr algn="ctr" defTabSz="2978150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Arial" charset="0"/>
        </a:defRPr>
      </a:lvl5pPr>
      <a:lvl6pPr marL="361920" algn="ctr" defTabSz="2978296" rtl="0" fontAlgn="base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Arial" charset="0"/>
        </a:defRPr>
      </a:lvl6pPr>
      <a:lvl7pPr marL="723839" algn="ctr" defTabSz="2978296" rtl="0" fontAlgn="base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Arial" charset="0"/>
        </a:defRPr>
      </a:lvl7pPr>
      <a:lvl8pPr marL="1085759" algn="ctr" defTabSz="2978296" rtl="0" fontAlgn="base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Arial" charset="0"/>
        </a:defRPr>
      </a:lvl8pPr>
      <a:lvl9pPr marL="1447678" algn="ctr" defTabSz="2978296" rtl="0" fontAlgn="base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Arial" charset="0"/>
        </a:defRPr>
      </a:lvl9pPr>
    </p:titleStyle>
    <p:bodyStyle>
      <a:lvl1pPr marL="1117600" indent="-1117600" algn="l" defTabSz="2978150" rtl="0" eaLnBrk="0" fontAlgn="base" hangingPunct="0">
        <a:spcBef>
          <a:spcPct val="20000"/>
        </a:spcBef>
        <a:spcAft>
          <a:spcPct val="0"/>
        </a:spcAft>
        <a:buChar char="•"/>
        <a:defRPr sz="10400">
          <a:solidFill>
            <a:schemeClr val="tx1"/>
          </a:solidFill>
          <a:latin typeface="+mn-lt"/>
          <a:ea typeface="+mn-ea"/>
          <a:cs typeface="+mn-cs"/>
        </a:defRPr>
      </a:lvl1pPr>
      <a:lvl2pPr marL="2417763" indent="-928688" algn="l" defTabSz="2978150" rtl="0" eaLnBrk="0" fontAlgn="base" hangingPunct="0">
        <a:spcBef>
          <a:spcPct val="20000"/>
        </a:spcBef>
        <a:spcAft>
          <a:spcPct val="0"/>
        </a:spcAft>
        <a:buChar char="–"/>
        <a:defRPr sz="9100">
          <a:solidFill>
            <a:schemeClr val="tx1"/>
          </a:solidFill>
          <a:latin typeface="+mn-lt"/>
        </a:defRPr>
      </a:lvl2pPr>
      <a:lvl3pPr marL="3721100" indent="-742950" algn="l" defTabSz="2978150" rtl="0" eaLnBrk="0" fontAlgn="base" hangingPunct="0">
        <a:spcBef>
          <a:spcPct val="20000"/>
        </a:spcBef>
        <a:spcAft>
          <a:spcPct val="0"/>
        </a:spcAft>
        <a:buChar char="•"/>
        <a:defRPr sz="7800">
          <a:solidFill>
            <a:schemeClr val="tx1"/>
          </a:solidFill>
          <a:latin typeface="+mn-lt"/>
        </a:defRPr>
      </a:lvl3pPr>
      <a:lvl4pPr marL="5210175" indent="-744538" algn="l" defTabSz="2978150" rtl="0" eaLnBrk="0" fontAlgn="base" hangingPunct="0"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+mn-lt"/>
        </a:defRPr>
      </a:lvl4pPr>
      <a:lvl5pPr marL="6699250" indent="-744538" algn="l" defTabSz="2978150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5pPr>
      <a:lvl6pPr marL="7062457" indent="-745203" algn="l" defTabSz="2978296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6pPr>
      <a:lvl7pPr marL="7424377" indent="-745203" algn="l" defTabSz="2978296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7pPr>
      <a:lvl8pPr marL="7786296" indent="-745203" algn="l" defTabSz="2978296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8pPr>
      <a:lvl9pPr marL="8148216" indent="-745203" algn="l" defTabSz="2978296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2383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1920" algn="l" defTabSz="72383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23839" algn="l" defTabSz="72383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85759" algn="l" defTabSz="72383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47678" algn="l" defTabSz="72383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09598" algn="l" defTabSz="72383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71517" algn="l" defTabSz="72383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33437" algn="l" defTabSz="72383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95356" algn="l" defTabSz="72383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FFE46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9"/>
          <p:cNvSpPr>
            <a:spLocks noChangeArrowheads="1"/>
          </p:cNvSpPr>
          <p:nvPr/>
        </p:nvSpPr>
        <p:spPr bwMode="auto">
          <a:xfrm>
            <a:off x="342900" y="609600"/>
            <a:ext cx="31946850" cy="2286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30" tIns="45715" rIns="91430" bIns="45715" anchor="ctr"/>
          <a:lstStyle/>
          <a:p>
            <a:pPr algn="ctr" defTabSz="2978296" eaLnBrk="1" hangingPunct="1">
              <a:defRPr/>
            </a:pPr>
            <a:r>
              <a:rPr lang="en-US" sz="5900" b="1" dirty="0"/>
              <a:t>Your Poster Title Goes Here</a:t>
            </a:r>
          </a:p>
          <a:p>
            <a:pPr algn="ctr" defTabSz="2978296" eaLnBrk="1" hangingPunct="1">
              <a:defRPr/>
            </a:pPr>
            <a:r>
              <a:rPr lang="en-US" sz="3200" i="1" dirty="0"/>
              <a:t>Your name here</a:t>
            </a:r>
          </a:p>
          <a:p>
            <a:pPr algn="ctr" defTabSz="2978296" eaLnBrk="1" hangingPunct="1">
              <a:defRPr/>
            </a:pPr>
            <a:r>
              <a:rPr lang="en-US" sz="3200" i="1" dirty="0"/>
              <a:t>Institution name here</a:t>
            </a:r>
          </a:p>
        </p:txBody>
      </p:sp>
      <p:sp>
        <p:nvSpPr>
          <p:cNvPr id="2051" name="Rectangle 20"/>
          <p:cNvSpPr>
            <a:spLocks noChangeArrowheads="1"/>
          </p:cNvSpPr>
          <p:nvPr/>
        </p:nvSpPr>
        <p:spPr bwMode="auto">
          <a:xfrm>
            <a:off x="400050" y="3309938"/>
            <a:ext cx="5999163" cy="7826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2052" name="Rectangle 22"/>
          <p:cNvSpPr>
            <a:spLocks noChangeArrowheads="1"/>
          </p:cNvSpPr>
          <p:nvPr/>
        </p:nvSpPr>
        <p:spPr bwMode="auto">
          <a:xfrm>
            <a:off x="6629400" y="3309938"/>
            <a:ext cx="6399213" cy="7826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2053" name="Rectangle 23"/>
          <p:cNvSpPr>
            <a:spLocks noChangeArrowheads="1"/>
          </p:cNvSpPr>
          <p:nvPr/>
        </p:nvSpPr>
        <p:spPr bwMode="auto">
          <a:xfrm>
            <a:off x="13258800" y="3309938"/>
            <a:ext cx="6399213" cy="7826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2054" name="Rectangle 24"/>
          <p:cNvSpPr>
            <a:spLocks noChangeArrowheads="1"/>
          </p:cNvSpPr>
          <p:nvPr/>
        </p:nvSpPr>
        <p:spPr bwMode="auto">
          <a:xfrm>
            <a:off x="19888200" y="3309938"/>
            <a:ext cx="6399213" cy="7826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2055" name="Rectangle 25"/>
          <p:cNvSpPr>
            <a:spLocks noChangeArrowheads="1"/>
          </p:cNvSpPr>
          <p:nvPr/>
        </p:nvSpPr>
        <p:spPr bwMode="auto">
          <a:xfrm>
            <a:off x="26520775" y="3309938"/>
            <a:ext cx="5826125" cy="7826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2056" name="Text Box 32"/>
          <p:cNvSpPr txBox="1">
            <a:spLocks noChangeArrowheads="1"/>
          </p:cNvSpPr>
          <p:nvPr/>
        </p:nvSpPr>
        <p:spPr bwMode="auto">
          <a:xfrm>
            <a:off x="381000" y="4441825"/>
            <a:ext cx="5448300" cy="1204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/>
              <a:t>Insert your text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</p:txBody>
      </p:sp>
      <p:sp>
        <p:nvSpPr>
          <p:cNvPr id="2057" name="Rectangle 33"/>
          <p:cNvSpPr>
            <a:spLocks noChangeArrowheads="1"/>
          </p:cNvSpPr>
          <p:nvPr/>
        </p:nvSpPr>
        <p:spPr bwMode="auto">
          <a:xfrm>
            <a:off x="400050" y="18288000"/>
            <a:ext cx="6399213" cy="7842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2058" name="Text Box 36"/>
          <p:cNvSpPr txBox="1">
            <a:spLocks noChangeArrowheads="1"/>
          </p:cNvSpPr>
          <p:nvPr/>
        </p:nvSpPr>
        <p:spPr bwMode="auto">
          <a:xfrm>
            <a:off x="6705600" y="4441825"/>
            <a:ext cx="609600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 dirty="0"/>
              <a:t>Insert your text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 dirty="0"/>
          </a:p>
        </p:txBody>
      </p:sp>
      <p:sp>
        <p:nvSpPr>
          <p:cNvPr id="2059" name="Text Box 37"/>
          <p:cNvSpPr txBox="1">
            <a:spLocks noChangeArrowheads="1"/>
          </p:cNvSpPr>
          <p:nvPr/>
        </p:nvSpPr>
        <p:spPr bwMode="auto">
          <a:xfrm>
            <a:off x="13411200" y="4354513"/>
            <a:ext cx="6248400" cy="704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/>
              <a:t>Insert your text here. You can change the font size to fit your data.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</p:txBody>
      </p:sp>
      <p:sp>
        <p:nvSpPr>
          <p:cNvPr id="2060" name="Rectangle 40"/>
          <p:cNvSpPr>
            <a:spLocks noChangeArrowheads="1"/>
          </p:cNvSpPr>
          <p:nvPr/>
        </p:nvSpPr>
        <p:spPr bwMode="auto">
          <a:xfrm>
            <a:off x="13373100" y="14097000"/>
            <a:ext cx="6399213" cy="7842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2061" name="Text Box 41"/>
          <p:cNvSpPr txBox="1">
            <a:spLocks noChangeArrowheads="1"/>
          </p:cNvSpPr>
          <p:nvPr/>
        </p:nvSpPr>
        <p:spPr bwMode="auto">
          <a:xfrm>
            <a:off x="20193000" y="4529138"/>
            <a:ext cx="5791200" cy="1269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/>
              <a:t>Insert your text here. Remember, you can change colors and layout to fit your individual needs.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</p:txBody>
      </p:sp>
      <p:sp>
        <p:nvSpPr>
          <p:cNvPr id="2062" name="Text Box 42"/>
          <p:cNvSpPr txBox="1">
            <a:spLocks noChangeArrowheads="1"/>
          </p:cNvSpPr>
          <p:nvPr/>
        </p:nvSpPr>
        <p:spPr bwMode="auto">
          <a:xfrm>
            <a:off x="26822400" y="4441825"/>
            <a:ext cx="5715000" cy="574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/>
              <a:t>Insert your text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</p:txBody>
      </p:sp>
      <p:sp>
        <p:nvSpPr>
          <p:cNvPr id="2063" name="Text Box 46"/>
          <p:cNvSpPr txBox="1">
            <a:spLocks noChangeArrowheads="1"/>
          </p:cNvSpPr>
          <p:nvPr/>
        </p:nvSpPr>
        <p:spPr bwMode="auto">
          <a:xfrm>
            <a:off x="26746200" y="17330738"/>
            <a:ext cx="5867400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/>
              <a:t>Your references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</p:txBody>
      </p:sp>
      <p:sp>
        <p:nvSpPr>
          <p:cNvPr id="2064" name="Rectangle 19"/>
          <p:cNvSpPr>
            <a:spLocks noChangeArrowheads="1"/>
          </p:cNvSpPr>
          <p:nvPr/>
        </p:nvSpPr>
        <p:spPr bwMode="auto">
          <a:xfrm>
            <a:off x="0" y="30163"/>
            <a:ext cx="146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384" tIns="36192" rIns="72384" bIns="36192" anchor="ctr">
            <a:spAutoFit/>
          </a:bodyPr>
          <a:lstStyle>
            <a:lvl1pPr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100"/>
          </a:p>
        </p:txBody>
      </p:sp>
      <p:sp>
        <p:nvSpPr>
          <p:cNvPr id="2065" name="Rectangle 21"/>
          <p:cNvSpPr>
            <a:spLocks noChangeArrowheads="1"/>
          </p:cNvSpPr>
          <p:nvPr/>
        </p:nvSpPr>
        <p:spPr bwMode="auto">
          <a:xfrm>
            <a:off x="26689050" y="16535400"/>
            <a:ext cx="4857750" cy="381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solidFill>
                  <a:schemeClr val="bg1"/>
                </a:solidFill>
              </a:rPr>
              <a:t>Acknowledgements</a:t>
            </a:r>
          </a:p>
        </p:txBody>
      </p:sp>
      <p:sp>
        <p:nvSpPr>
          <p:cNvPr id="2066" name="Rectangle 21"/>
          <p:cNvSpPr>
            <a:spLocks noChangeArrowheads="1"/>
          </p:cNvSpPr>
          <p:nvPr/>
        </p:nvSpPr>
        <p:spPr bwMode="auto">
          <a:xfrm>
            <a:off x="26803350" y="18973800"/>
            <a:ext cx="48006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2067" name="Text Box 46"/>
          <p:cNvSpPr txBox="1">
            <a:spLocks noChangeArrowheads="1"/>
          </p:cNvSpPr>
          <p:nvPr/>
        </p:nvSpPr>
        <p:spPr bwMode="auto">
          <a:xfrm>
            <a:off x="26803350" y="19735800"/>
            <a:ext cx="535305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/>
              <a:t>Your references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</p:txBody>
      </p:sp>
      <p:pic>
        <p:nvPicPr>
          <p:cNvPr id="206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8650" y="609600"/>
            <a:ext cx="5285242" cy="1285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</TotalTime>
  <Words>79</Words>
  <Application>Microsoft Office PowerPoint</Application>
  <PresentationFormat>Custom</PresentationFormat>
  <Paragraphs>91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B 24 by 48 wide</dc:title>
  <dc:creator>Cindy Kranz</dc:creator>
  <cp:lastModifiedBy>Jamie Nicpon</cp:lastModifiedBy>
  <cp:revision>37</cp:revision>
  <dcterms:created xsi:type="dcterms:W3CDTF">2004-07-27T21:05:42Z</dcterms:created>
  <dcterms:modified xsi:type="dcterms:W3CDTF">2020-06-26T18:20:11Z</dcterms:modified>
</cp:coreProperties>
</file>