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864" y="10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6726"/>
            <a:ext cx="27979688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6476"/>
            <a:ext cx="23043356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361920" indent="0" algn="ctr">
              <a:buNone/>
              <a:defRPr/>
            </a:lvl2pPr>
            <a:lvl3pPr marL="723839" indent="0" algn="ctr">
              <a:buNone/>
              <a:defRPr/>
            </a:lvl3pPr>
            <a:lvl4pPr marL="1085759" indent="0" algn="ctr">
              <a:buNone/>
              <a:defRPr/>
            </a:lvl4pPr>
            <a:lvl5pPr marL="1447678" indent="0" algn="ctr">
              <a:buNone/>
              <a:defRPr/>
            </a:lvl5pPr>
            <a:lvl6pPr marL="1809598" indent="0" algn="ctr">
              <a:buNone/>
              <a:defRPr/>
            </a:lvl6pPr>
            <a:lvl7pPr marL="2171517" indent="0" algn="ctr">
              <a:buNone/>
              <a:defRPr/>
            </a:lvl7pPr>
            <a:lvl8pPr marL="2533437" indent="0" algn="ctr">
              <a:buNone/>
              <a:defRPr/>
            </a:lvl8pPr>
            <a:lvl9pPr marL="28953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C3FF5-B9D2-402B-B183-45AFC013D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95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032FA-0BA5-4140-9D4D-FFCD8342C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2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877888"/>
            <a:ext cx="7405688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877888"/>
            <a:ext cx="22106334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A85C-CDD6-420D-B2D9-0371C70F8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C8B28-2040-4181-8033-20EE69B5C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2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4"/>
            <a:ext cx="27980879" cy="48006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920" indent="0">
              <a:buNone/>
              <a:defRPr sz="1400"/>
            </a:lvl2pPr>
            <a:lvl3pPr marL="723839" indent="0">
              <a:buNone/>
              <a:defRPr sz="1300"/>
            </a:lvl3pPr>
            <a:lvl4pPr marL="1085759" indent="0">
              <a:buNone/>
              <a:defRPr sz="1100"/>
            </a:lvl4pPr>
            <a:lvl5pPr marL="1447678" indent="0">
              <a:buNone/>
              <a:defRPr sz="1100"/>
            </a:lvl5pPr>
            <a:lvl6pPr marL="1809598" indent="0">
              <a:buNone/>
              <a:defRPr sz="1100"/>
            </a:lvl6pPr>
            <a:lvl7pPr marL="2171517" indent="0">
              <a:buNone/>
              <a:defRPr sz="1100"/>
            </a:lvl7pPr>
            <a:lvl8pPr marL="2533437" indent="0">
              <a:buNone/>
              <a:defRPr sz="1100"/>
            </a:lvl8pPr>
            <a:lvl9pPr marL="28953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D07F7-73F2-4B4E-8E1C-BBDF60DB4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1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6" y="5119688"/>
            <a:ext cx="14755415" cy="1448435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5119688"/>
            <a:ext cx="14756606" cy="1448435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C2643-E213-416D-B2B2-2538060AB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07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1727"/>
            <a:ext cx="14544675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5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7"/>
            <a:ext cx="14550628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A4E8-4ACF-4169-A51F-CEA04350D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4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90BD-0A81-4752-8941-DDDEB1449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86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4B5B3-ACEB-4C95-8506-A118DCECA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00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3126"/>
            <a:ext cx="10829925" cy="371951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638"/>
            <a:ext cx="10829925" cy="15011400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729E-030B-4B46-9D16-CF723539A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23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4"/>
            <a:ext cx="19751278" cy="13168312"/>
          </a:xfrm>
        </p:spPr>
        <p:txBody>
          <a:bodyPr/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CF8A-8CFF-4B8B-8520-60594FDFC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39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877888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119688"/>
            <a:ext cx="2962751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9985038"/>
            <a:ext cx="76819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85038"/>
            <a:ext cx="104251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85038"/>
            <a:ext cx="76819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600" smtClean="0"/>
            </a:lvl1pPr>
          </a:lstStyle>
          <a:p>
            <a:pPr>
              <a:defRPr/>
            </a:pPr>
            <a:fld id="{893264D5-88C2-4D6B-BA3A-0F2918D6E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361920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72383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08575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447678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17600" indent="-111760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868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721100" indent="-74295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10175" indent="-74453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9250" indent="-744538" algn="l" defTabSz="29781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6245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2437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78629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4821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42900" y="609600"/>
            <a:ext cx="31946850" cy="228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2978296" eaLnBrk="1" hangingPunct="1">
              <a:defRPr/>
            </a:pPr>
            <a:r>
              <a:rPr lang="en-US" sz="5900" b="1" dirty="0"/>
              <a:t>Your Poster Title Goes Here</a:t>
            </a:r>
          </a:p>
          <a:p>
            <a:pPr algn="ctr" defTabSz="2978296" eaLnBrk="1" hangingPunct="1">
              <a:defRPr/>
            </a:pPr>
            <a:r>
              <a:rPr lang="en-US" sz="3200" i="1" dirty="0"/>
              <a:t>Your name here</a:t>
            </a:r>
          </a:p>
          <a:p>
            <a:pPr algn="ctr" defTabSz="2978296" eaLnBrk="1" hangingPunct="1">
              <a:defRPr/>
            </a:pPr>
            <a:r>
              <a:rPr lang="en-US" sz="32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400050" y="3309938"/>
            <a:ext cx="599916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66294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32588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198882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26520775" y="3309938"/>
            <a:ext cx="58261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381000" y="4441825"/>
            <a:ext cx="5448300" cy="120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400050" y="18288000"/>
            <a:ext cx="63992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705600" y="4441825"/>
            <a:ext cx="6096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dirty="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 dirty="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3411200" y="4354513"/>
            <a:ext cx="6248400" cy="704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3373100" y="14097000"/>
            <a:ext cx="63992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0193000" y="4529138"/>
            <a:ext cx="5791200" cy="1269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26822400" y="4441825"/>
            <a:ext cx="5715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26746200" y="17330738"/>
            <a:ext cx="58674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30163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84" tIns="36192" rIns="72384" bIns="36192" anchor="ctr"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26689050" y="16535400"/>
            <a:ext cx="485775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26803350" y="18973800"/>
            <a:ext cx="4800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26803350" y="19735800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pic>
        <p:nvPicPr>
          <p:cNvPr id="20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8650" y="609600"/>
            <a:ext cx="5285242" cy="128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37</cp:revision>
  <dcterms:created xsi:type="dcterms:W3CDTF">2004-07-27T21:05:42Z</dcterms:created>
  <dcterms:modified xsi:type="dcterms:W3CDTF">2020-06-26T18:20:11Z</dcterms:modified>
</cp:coreProperties>
</file>