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7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FE100"/>
    <a:srgbClr val="001E78"/>
    <a:srgbClr val="FF0000"/>
    <a:srgbClr val="001E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450" y="24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8ECFD-0039-479B-BEC7-55E880D93D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592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7A274-8A02-4BC2-A257-D84CF5165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76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2DEAE-42F6-4F17-8F70-F58B23BF71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41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6C861-45FD-487D-9C9F-EB240F34A5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29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ADC4-9D0B-43F9-89AB-4579F2948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23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62E22-F17C-4AE9-9F3F-5573ADA0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741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D9B47-C965-418D-A566-A336EFA7F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37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DC2F1-1998-4FD3-9647-AAF91D24D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57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CBF15-0485-4590-A278-9AE7C05E44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74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C2CF5-94F2-45CC-A196-B10EB3E0F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85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D8C97-2B4A-436E-B8CE-1386318091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28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206" tIns="188103" rIns="376206" bIns="1881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206" tIns="188103" rIns="376206" bIns="188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6" tIns="188103" rIns="376206" bIns="18810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6" tIns="188103" rIns="376206" bIns="18810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6" tIns="188103" rIns="376206" bIns="1881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800" smtClean="0"/>
            </a:lvl1pPr>
          </a:lstStyle>
          <a:p>
            <a:pPr>
              <a:defRPr/>
            </a:pPr>
            <a:fld id="{FBCC373D-C494-4564-A792-9C88763414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1288" indent="-1411288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39800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39800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5"/>
          <p:cNvSpPr>
            <a:spLocks noChangeShapeType="1"/>
          </p:cNvSpPr>
          <p:nvPr/>
        </p:nvSpPr>
        <p:spPr bwMode="auto">
          <a:xfrm>
            <a:off x="0" y="3149600"/>
            <a:ext cx="43891200" cy="0"/>
          </a:xfrm>
          <a:prstGeom prst="line">
            <a:avLst/>
          </a:prstGeom>
          <a:noFill/>
          <a:ln w="508000">
            <a:solidFill>
              <a:srgbClr val="FFC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65113"/>
            <a:ext cx="4389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9728" tIns="54864" rIns="109728" bIns="54864" anchor="ctr"/>
          <a:lstStyle/>
          <a:p>
            <a:pPr algn="ctr" defTabSz="3762375">
              <a:defRPr/>
            </a:pPr>
            <a:r>
              <a:rPr lang="en-US" sz="7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Your Poster Title Goes Here</a:t>
            </a:r>
            <a:endParaRPr lang="en-US" sz="6600">
              <a:solidFill>
                <a:srgbClr val="001E66"/>
              </a:solidFill>
              <a:effectDag name="">
                <a:cont type="tree" name="">
                  <a:effect ref="fillLine"/>
                  <a:outerShdw dist="38100" dir="13500000" algn="br">
                    <a:srgbClr val="335199"/>
                  </a:outerShdw>
                </a:cont>
                <a:cont type="tree" name="">
                  <a:effect ref="fillLine"/>
                  <a:outerShdw dist="38100" dir="2700000" algn="tl">
                    <a:srgbClr val="00123D"/>
                  </a:outerShdw>
                </a:cont>
                <a:effect ref="fillLine"/>
              </a:effectDag>
              <a:latin typeface="Verdana" pitchFamily="34" charset="0"/>
            </a:endParaRPr>
          </a:p>
          <a:p>
            <a:pPr algn="ctr" defTabSz="3762375" eaLnBrk="1" hangingPunct="1">
              <a:defRPr/>
            </a:pPr>
            <a:r>
              <a:rPr lang="en-US" sz="3400" i="1">
                <a:solidFill>
                  <a:schemeClr val="bg1"/>
                </a:solidFill>
                <a:latin typeface="Arial" charset="0"/>
              </a:rPr>
              <a:t>Your name here, and names of others</a:t>
            </a:r>
          </a:p>
          <a:p>
            <a:pPr algn="ctr" defTabSz="3762375" eaLnBrk="1" hangingPunct="1">
              <a:defRPr/>
            </a:pPr>
            <a:r>
              <a:rPr lang="en-US" sz="3400" i="1">
                <a:solidFill>
                  <a:schemeClr val="bg1"/>
                </a:solidFill>
                <a:latin typeface="Arial" charset="0"/>
              </a:rPr>
              <a:t>Place the name of your institution here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3694113"/>
            <a:ext cx="10358438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Abstract</a:t>
            </a:r>
          </a:p>
        </p:txBody>
      </p:sp>
      <p:sp>
        <p:nvSpPr>
          <p:cNvPr id="2053" name="Text Box 8"/>
          <p:cNvSpPr txBox="1">
            <a:spLocks noChangeArrowheads="1"/>
          </p:cNvSpPr>
          <p:nvPr/>
        </p:nvSpPr>
        <p:spPr bwMode="auto">
          <a:xfrm>
            <a:off x="685800" y="4348163"/>
            <a:ext cx="9448800" cy="504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8658225"/>
            <a:ext cx="10358438" cy="522288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Introduction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33532763" y="11618913"/>
            <a:ext cx="10358437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References</a:t>
            </a:r>
          </a:p>
        </p:txBody>
      </p:sp>
      <p:sp>
        <p:nvSpPr>
          <p:cNvPr id="2056" name="Text Box 11"/>
          <p:cNvSpPr txBox="1">
            <a:spLocks noChangeArrowheads="1"/>
          </p:cNvSpPr>
          <p:nvPr/>
        </p:nvSpPr>
        <p:spPr bwMode="auto">
          <a:xfrm>
            <a:off x="533400" y="9355138"/>
            <a:ext cx="9753600" cy="751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</p:txBody>
      </p:sp>
      <p:sp>
        <p:nvSpPr>
          <p:cNvPr id="2057" name="Text Box 12"/>
          <p:cNvSpPr txBox="1">
            <a:spLocks noChangeArrowheads="1"/>
          </p:cNvSpPr>
          <p:nvPr/>
        </p:nvSpPr>
        <p:spPr bwMode="auto">
          <a:xfrm>
            <a:off x="33451800" y="12415838"/>
            <a:ext cx="10439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9728" tIns="54864" rIns="109728" bIns="54864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own information here. Remember, you can change the template colors to suit your own taste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11256963" y="3694113"/>
            <a:ext cx="10358437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Results</a:t>
            </a:r>
          </a:p>
        </p:txBody>
      </p:sp>
      <p:sp>
        <p:nvSpPr>
          <p:cNvPr id="2059" name="Rectangle 14"/>
          <p:cNvSpPr>
            <a:spLocks noChangeArrowheads="1"/>
          </p:cNvSpPr>
          <p:nvPr/>
        </p:nvSpPr>
        <p:spPr bwMode="auto">
          <a:xfrm>
            <a:off x="22098000" y="3694113"/>
            <a:ext cx="10358438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Results</a:t>
            </a:r>
          </a:p>
        </p:txBody>
      </p:sp>
      <p:sp>
        <p:nvSpPr>
          <p:cNvPr id="2060" name="Rectangle 15"/>
          <p:cNvSpPr>
            <a:spLocks noChangeArrowheads="1"/>
          </p:cNvSpPr>
          <p:nvPr/>
        </p:nvSpPr>
        <p:spPr bwMode="auto">
          <a:xfrm>
            <a:off x="11201400" y="9877425"/>
            <a:ext cx="10358438" cy="522288"/>
          </a:xfrm>
          <a:prstGeom prst="rect">
            <a:avLst/>
          </a:prstGeom>
          <a:solidFill>
            <a:srgbClr val="FFCD00"/>
          </a:solidFill>
          <a:ln w="28575">
            <a:solidFill>
              <a:srgbClr val="FFE100"/>
            </a:solidFill>
            <a:miter lim="800000"/>
            <a:headEnd/>
            <a:tailEnd/>
          </a:ln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Methods &amp; Materials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11277600" y="10726738"/>
            <a:ext cx="10210800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062" name="Rectangle 17"/>
          <p:cNvSpPr>
            <a:spLocks noChangeArrowheads="1"/>
          </p:cNvSpPr>
          <p:nvPr/>
        </p:nvSpPr>
        <p:spPr bwMode="auto">
          <a:xfrm>
            <a:off x="0" y="18324513"/>
            <a:ext cx="10358438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Hypothesis</a:t>
            </a: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533400" y="19108738"/>
            <a:ext cx="9448800" cy="41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</p:txBody>
      </p:sp>
      <p:sp>
        <p:nvSpPr>
          <p:cNvPr id="2064" name="Rectangle 19"/>
          <p:cNvSpPr>
            <a:spLocks noChangeArrowheads="1"/>
          </p:cNvSpPr>
          <p:nvPr/>
        </p:nvSpPr>
        <p:spPr bwMode="auto">
          <a:xfrm>
            <a:off x="0" y="15320963"/>
            <a:ext cx="10358438" cy="520700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Questions</a:t>
            </a: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457200" y="16052800"/>
            <a:ext cx="97536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700">
              <a:solidFill>
                <a:schemeClr val="bg1"/>
              </a:solidFill>
            </a:endParaRPr>
          </a:p>
        </p:txBody>
      </p:sp>
      <p:sp>
        <p:nvSpPr>
          <p:cNvPr id="2066" name="Rectangle 21"/>
          <p:cNvSpPr>
            <a:spLocks noChangeArrowheads="1"/>
          </p:cNvSpPr>
          <p:nvPr/>
        </p:nvSpPr>
        <p:spPr bwMode="auto">
          <a:xfrm>
            <a:off x="33532763" y="3694113"/>
            <a:ext cx="10358437" cy="522287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Discussion</a:t>
            </a:r>
          </a:p>
        </p:txBody>
      </p:sp>
      <p:sp>
        <p:nvSpPr>
          <p:cNvPr id="2067" name="Text Box 22"/>
          <p:cNvSpPr txBox="1">
            <a:spLocks noChangeArrowheads="1"/>
          </p:cNvSpPr>
          <p:nvPr/>
        </p:nvSpPr>
        <p:spPr bwMode="auto">
          <a:xfrm>
            <a:off x="33528000" y="4391025"/>
            <a:ext cx="9982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the template is only to get you started, and can be changed to suit your unique needs</a:t>
            </a:r>
          </a:p>
        </p:txBody>
      </p:sp>
      <p:sp>
        <p:nvSpPr>
          <p:cNvPr id="2068" name="Rectangle 23"/>
          <p:cNvSpPr>
            <a:spLocks noChangeArrowheads="1"/>
          </p:cNvSpPr>
          <p:nvPr/>
        </p:nvSpPr>
        <p:spPr bwMode="auto">
          <a:xfrm>
            <a:off x="33532763" y="8831263"/>
            <a:ext cx="10358437" cy="523875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Conclusion</a:t>
            </a:r>
          </a:p>
        </p:txBody>
      </p:sp>
      <p:sp>
        <p:nvSpPr>
          <p:cNvPr id="2069" name="Text Box 24"/>
          <p:cNvSpPr txBox="1">
            <a:spLocks noChangeArrowheads="1"/>
          </p:cNvSpPr>
          <p:nvPr/>
        </p:nvSpPr>
        <p:spPr bwMode="auto">
          <a:xfrm>
            <a:off x="33528000" y="9513888"/>
            <a:ext cx="9982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the template is only to get you started, and can be changed to suit your unique needs</a:t>
            </a:r>
          </a:p>
        </p:txBody>
      </p:sp>
      <p:sp>
        <p:nvSpPr>
          <p:cNvPr id="2070" name="Rectangle 25"/>
          <p:cNvSpPr>
            <a:spLocks noChangeArrowheads="1"/>
          </p:cNvSpPr>
          <p:nvPr/>
        </p:nvSpPr>
        <p:spPr bwMode="auto">
          <a:xfrm>
            <a:off x="33532763" y="18710275"/>
            <a:ext cx="10358437" cy="522288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Acknowledgements</a:t>
            </a:r>
          </a:p>
        </p:txBody>
      </p:sp>
      <p:sp>
        <p:nvSpPr>
          <p:cNvPr id="2071" name="Text Box 26"/>
          <p:cNvSpPr txBox="1">
            <a:spLocks noChangeArrowheads="1"/>
          </p:cNvSpPr>
          <p:nvPr/>
        </p:nvSpPr>
        <p:spPr bwMode="auto">
          <a:xfrm>
            <a:off x="33528000" y="19465925"/>
            <a:ext cx="99822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own information here. Remember, you can change the template colors to suit your own taste</a:t>
            </a:r>
          </a:p>
        </p:txBody>
      </p:sp>
      <p:sp>
        <p:nvSpPr>
          <p:cNvPr id="2072" name="Rectangle 27"/>
          <p:cNvSpPr>
            <a:spLocks noChangeArrowheads="1"/>
          </p:cNvSpPr>
          <p:nvPr/>
        </p:nvSpPr>
        <p:spPr bwMode="auto">
          <a:xfrm>
            <a:off x="22098000" y="9877425"/>
            <a:ext cx="10358438" cy="522288"/>
          </a:xfrm>
          <a:prstGeom prst="rect">
            <a:avLst/>
          </a:prstGeom>
          <a:solidFill>
            <a:srgbClr val="FFC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9728" tIns="54864" rIns="109728" bIns="54864" anchor="ctr"/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b="1"/>
              <a:t>Methods &amp; Materials</a:t>
            </a:r>
          </a:p>
        </p:txBody>
      </p:sp>
      <p:sp>
        <p:nvSpPr>
          <p:cNvPr id="2073" name="Text Box 28"/>
          <p:cNvSpPr txBox="1">
            <a:spLocks noChangeArrowheads="1"/>
          </p:cNvSpPr>
          <p:nvPr/>
        </p:nvSpPr>
        <p:spPr bwMode="auto">
          <a:xfrm>
            <a:off x="22098000" y="10660063"/>
            <a:ext cx="10363200" cy="130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52" tIns="36576" rIns="73152" bIns="36576">
            <a:spAutoFit/>
          </a:bodyPr>
          <a:lstStyle>
            <a:lvl1pPr defTabSz="3762375">
              <a:spcBef>
                <a:spcPct val="20000"/>
              </a:spcBef>
              <a:buChar char="•"/>
              <a:defRPr sz="1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chemeClr val="bg1"/>
                </a:solidFill>
              </a:rPr>
              <a:t>Insert your text here. Remember, you can change your font size to fit your data. In general, the larger your font, the easier it is for others to read.</a:t>
            </a:r>
          </a:p>
        </p:txBody>
      </p:sp>
      <p:sp>
        <p:nvSpPr>
          <p:cNvPr id="2074" name="Line 29"/>
          <p:cNvSpPr>
            <a:spLocks noChangeShapeType="1"/>
          </p:cNvSpPr>
          <p:nvPr/>
        </p:nvSpPr>
        <p:spPr bwMode="auto">
          <a:xfrm>
            <a:off x="34925" y="21328063"/>
            <a:ext cx="43891200" cy="0"/>
          </a:xfrm>
          <a:prstGeom prst="line">
            <a:avLst/>
          </a:prstGeom>
          <a:noFill/>
          <a:ln w="508000">
            <a:solidFill>
              <a:srgbClr val="FFC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7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9594"/>
            <a:ext cx="3309937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333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Default Design</vt:lpstr>
      <vt:lpstr>PowerPoint Presentation</vt:lpstr>
    </vt:vector>
  </TitlesOfParts>
  <Company>Graphicsland/MAKESIGNS.COM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J 24 by 48</dc:title>
  <dc:creator>Cindy Kranz</dc:creator>
  <dc:description>1-800-347-2744</dc:description>
  <cp:lastModifiedBy>Jamie Nicpon</cp:lastModifiedBy>
  <cp:revision>17</cp:revision>
  <dcterms:created xsi:type="dcterms:W3CDTF">2005-06-17T16:31:58Z</dcterms:created>
  <dcterms:modified xsi:type="dcterms:W3CDTF">2020-06-26T18:35:48Z</dcterms:modified>
</cp:coreProperties>
</file>