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19456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74" y="396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8911B-117D-4ADD-830F-EB4474339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19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EDC66-08F5-403E-BC1E-CEA1344FA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39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877888"/>
            <a:ext cx="9874250" cy="18726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877888"/>
            <a:ext cx="29475112" cy="18726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C2DD0-5525-4F39-87FA-C8017F357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B6EBC-0785-401D-BA5E-37EE93F0A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16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E35B7-0F8C-48A8-87FA-7E7EE33EB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50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5119688"/>
            <a:ext cx="19673887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5475" cy="144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63E3-7A0B-4EB7-B7B9-276A77EB43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96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239EC-9E48-4DFC-8F74-BB28D737F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82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5600C-0D22-4ECE-A718-5ED993D9C1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56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58C15-A107-4512-9127-471DD2EFC9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10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0C982-920D-4F69-9E13-A3A268196E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52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E7B6A-4D5A-414A-BAB4-CB4184D3A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38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877888"/>
            <a:ext cx="395017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5119688"/>
            <a:ext cx="39501762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19985038"/>
            <a:ext cx="102409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19985038"/>
            <a:ext cx="138985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19985038"/>
            <a:ext cx="102409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800" smtClean="0"/>
            </a:lvl1pPr>
          </a:lstStyle>
          <a:p>
            <a:pPr>
              <a:defRPr/>
            </a:pPr>
            <a:fld id="{635D4F36-154F-4153-9239-3440A1029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43891200" cy="29606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400" b="1">
                <a:solidFill>
                  <a:schemeClr val="bg1"/>
                </a:solidFill>
              </a:rPr>
              <a:t>Your Poster Title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i="1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1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5359975" y="16197263"/>
            <a:ext cx="8531225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88392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76784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6517600" y="3309938"/>
            <a:ext cx="8532813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5359975" y="3309938"/>
            <a:ext cx="8531225" cy="7826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Text Box 32"/>
          <p:cNvSpPr txBox="1">
            <a:spLocks noChangeArrowheads="1"/>
          </p:cNvSpPr>
          <p:nvPr/>
        </p:nvSpPr>
        <p:spPr bwMode="auto">
          <a:xfrm>
            <a:off x="508000" y="4441825"/>
            <a:ext cx="7721600" cy="147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58" name="Rectangle 33"/>
          <p:cNvSpPr>
            <a:spLocks noChangeArrowheads="1"/>
          </p:cNvSpPr>
          <p:nvPr/>
        </p:nvSpPr>
        <p:spPr bwMode="auto">
          <a:xfrm>
            <a:off x="0" y="18200688"/>
            <a:ext cx="85328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9" name="Text Box 36"/>
          <p:cNvSpPr txBox="1">
            <a:spLocks noChangeArrowheads="1"/>
          </p:cNvSpPr>
          <p:nvPr/>
        </p:nvSpPr>
        <p:spPr bwMode="auto">
          <a:xfrm>
            <a:off x="8940800" y="4441825"/>
            <a:ext cx="8128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0" name="Text Box 37"/>
          <p:cNvSpPr txBox="1">
            <a:spLocks noChangeArrowheads="1"/>
          </p:cNvSpPr>
          <p:nvPr/>
        </p:nvSpPr>
        <p:spPr bwMode="auto">
          <a:xfrm>
            <a:off x="17881600" y="4354513"/>
            <a:ext cx="8331200" cy="864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1" name="Rectangle 40"/>
          <p:cNvSpPr>
            <a:spLocks noChangeArrowheads="1"/>
          </p:cNvSpPr>
          <p:nvPr/>
        </p:nvSpPr>
        <p:spPr bwMode="auto">
          <a:xfrm>
            <a:off x="26517600" y="18288000"/>
            <a:ext cx="8532813" cy="7842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2" name="Text Box 41"/>
          <p:cNvSpPr txBox="1">
            <a:spLocks noChangeArrowheads="1"/>
          </p:cNvSpPr>
          <p:nvPr/>
        </p:nvSpPr>
        <p:spPr bwMode="auto">
          <a:xfrm>
            <a:off x="26924000" y="4529138"/>
            <a:ext cx="7721600" cy="151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3" name="Text Box 42"/>
          <p:cNvSpPr txBox="1">
            <a:spLocks noChangeArrowheads="1"/>
          </p:cNvSpPr>
          <p:nvPr/>
        </p:nvSpPr>
        <p:spPr bwMode="auto">
          <a:xfrm>
            <a:off x="35763200" y="4441825"/>
            <a:ext cx="7620000" cy="705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4" name="Text Box 46"/>
          <p:cNvSpPr txBox="1">
            <a:spLocks noChangeArrowheads="1"/>
          </p:cNvSpPr>
          <p:nvPr/>
        </p:nvSpPr>
        <p:spPr bwMode="auto">
          <a:xfrm>
            <a:off x="35661600" y="17330738"/>
            <a:ext cx="78232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pic>
        <p:nvPicPr>
          <p:cNvPr id="20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70523" y="538163"/>
            <a:ext cx="3847238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928156" y="921674"/>
            <a:ext cx="5292521" cy="111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75</Words>
  <Application>Microsoft Office PowerPoint</Application>
  <PresentationFormat>Custom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25</cp:revision>
  <dcterms:created xsi:type="dcterms:W3CDTF">2004-07-27T21:05:42Z</dcterms:created>
  <dcterms:modified xsi:type="dcterms:W3CDTF">2020-06-26T18:44:26Z</dcterms:modified>
</cp:coreProperties>
</file>