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21945600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FE6"/>
    <a:srgbClr val="EBFFFF"/>
    <a:srgbClr val="CCFFFF"/>
    <a:srgbClr val="99FFCC"/>
    <a:srgbClr val="990033"/>
    <a:srgbClr val="DDF2FF"/>
    <a:srgbClr val="FFE46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32" d="100"/>
          <a:sy n="32" d="100"/>
        </p:scale>
        <p:origin x="174" y="396"/>
      </p:cViewPr>
      <p:guideLst>
        <p:guide orient="horz" pos="6912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6816725"/>
            <a:ext cx="37306250" cy="4705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2436475"/>
            <a:ext cx="30724475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8911B-117D-4ADD-830F-EB4474339C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3194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EDC66-08F5-403E-BC1E-CEA1344FA1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2392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3025" y="877888"/>
            <a:ext cx="9874250" cy="18726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513" y="877888"/>
            <a:ext cx="29475112" cy="187261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C2DD0-5525-4F39-87FA-C8017F3579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971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B6EBC-0785-401D-BA5E-37EE93F0AD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216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14101763"/>
            <a:ext cx="37307838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9301163"/>
            <a:ext cx="37307838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E35B7-0F8C-48A8-87FA-7E7EE33EB5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8506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5513" y="5119688"/>
            <a:ext cx="19673887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5119688"/>
            <a:ext cx="19675475" cy="144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763E3-7A0B-4EB7-B7B9-276A77EB43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1962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9475"/>
            <a:ext cx="3950335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4911725"/>
            <a:ext cx="19392900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6959600"/>
            <a:ext cx="19392900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4911725"/>
            <a:ext cx="19400837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6959600"/>
            <a:ext cx="19400837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239EC-9E48-4DFC-8F74-BB28D737F6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0820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5600C-0D22-4ECE-A718-5ED993D9C1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565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58C15-A107-4512-9127-471DD2EFC9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910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873125"/>
            <a:ext cx="14439900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873125"/>
            <a:ext cx="245364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4592638"/>
            <a:ext cx="14439900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0C982-920D-4F69-9E13-A3A268196E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8526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15362238"/>
            <a:ext cx="26335037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1960563"/>
            <a:ext cx="26335037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17175163"/>
            <a:ext cx="26335037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E7B6A-4D5A-414A-BAB4-CB4184D3A2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038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5513" y="877888"/>
            <a:ext cx="39501762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194" tIns="188098" rIns="376194" bIns="1880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5513" y="5119688"/>
            <a:ext cx="39501762" cy="144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5513" y="19985038"/>
            <a:ext cx="1024096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5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7113" y="19985038"/>
            <a:ext cx="1389856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5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6313" y="19985038"/>
            <a:ext cx="1024096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6194" tIns="188098" rIns="376194" bIns="1880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5800" smtClean="0"/>
            </a:lvl1pPr>
          </a:lstStyle>
          <a:p>
            <a:pPr>
              <a:defRPr/>
            </a:pPr>
            <a:fld id="{635D4F36-154F-4153-9239-3440A1029A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2pPr>
      <a:lvl3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3pPr>
      <a:lvl4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4pPr>
      <a:lvl5pPr algn="ctr" defTabSz="3762375" rtl="0" eaLnBrk="0" fontAlgn="base" hangingPunct="0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5pPr>
      <a:lvl6pPr marL="4572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6pPr>
      <a:lvl7pPr marL="9144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7pPr>
      <a:lvl8pPr marL="13716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8pPr>
      <a:lvl9pPr marL="1828800" algn="ctr" defTabSz="3762375" rtl="0" fontAlgn="base">
        <a:spcBef>
          <a:spcPct val="0"/>
        </a:spcBef>
        <a:spcAft>
          <a:spcPct val="0"/>
        </a:spcAft>
        <a:defRPr sz="18100">
          <a:solidFill>
            <a:schemeClr val="tx2"/>
          </a:solidFill>
          <a:latin typeface="Arial" charset="0"/>
        </a:defRPr>
      </a:lvl9pPr>
    </p:titleStyle>
    <p:bodyStyle>
      <a:lvl1pPr marL="1412875" indent="-1412875" algn="l" defTabSz="3762375" rtl="0" eaLnBrk="0" fontAlgn="base" hangingPunct="0">
        <a:spcBef>
          <a:spcPct val="20000"/>
        </a:spcBef>
        <a:spcAft>
          <a:spcPct val="0"/>
        </a:spcAft>
        <a:buChar char="•"/>
        <a:defRPr sz="13100">
          <a:solidFill>
            <a:schemeClr val="tx1"/>
          </a:solidFill>
          <a:latin typeface="+mn-lt"/>
          <a:ea typeface="+mn-ea"/>
          <a:cs typeface="+mn-cs"/>
        </a:defRPr>
      </a:lvl1pPr>
      <a:lvl2pPr marL="3055938" indent="-1174750" algn="l" defTabSz="3762375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702175" indent="-939800" algn="l" defTabSz="3762375" rtl="0" eaLnBrk="0" fontAlgn="base" hangingPunct="0">
        <a:spcBef>
          <a:spcPct val="20000"/>
        </a:spcBef>
        <a:spcAft>
          <a:spcPct val="0"/>
        </a:spcAft>
        <a:buChar char="•"/>
        <a:defRPr sz="9800">
          <a:solidFill>
            <a:schemeClr val="tx1"/>
          </a:solidFill>
          <a:latin typeface="+mn-lt"/>
        </a:defRPr>
      </a:lvl3pPr>
      <a:lvl4pPr marL="6583363" indent="-941388" algn="l" defTabSz="3762375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464550" indent="-941388" algn="l" defTabSz="3762375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9217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789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8361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93350" indent="-941388" algn="l" defTabSz="3762375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E46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9"/>
          <p:cNvSpPr>
            <a:spLocks noChangeArrowheads="1"/>
          </p:cNvSpPr>
          <p:nvPr/>
        </p:nvSpPr>
        <p:spPr bwMode="auto">
          <a:xfrm>
            <a:off x="0" y="0"/>
            <a:ext cx="43891200" cy="296068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7400" b="1">
                <a:solidFill>
                  <a:schemeClr val="bg1"/>
                </a:solidFill>
              </a:rPr>
              <a:t>Your Poster Title Goes Here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100" i="1">
                <a:solidFill>
                  <a:schemeClr val="bg1"/>
                </a:solidFill>
              </a:rPr>
              <a:t>Your name here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100" i="1">
                <a:solidFill>
                  <a:schemeClr val="bg1"/>
                </a:solidFill>
              </a:rPr>
              <a:t>Institution name here</a:t>
            </a:r>
          </a:p>
        </p:txBody>
      </p:sp>
      <p:sp>
        <p:nvSpPr>
          <p:cNvPr id="2051" name="Rectangle 20"/>
          <p:cNvSpPr>
            <a:spLocks noChangeArrowheads="1"/>
          </p:cNvSpPr>
          <p:nvPr/>
        </p:nvSpPr>
        <p:spPr bwMode="auto">
          <a:xfrm>
            <a:off x="0" y="3309938"/>
            <a:ext cx="8532813" cy="7826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2052" name="Rectangle 21"/>
          <p:cNvSpPr>
            <a:spLocks noChangeArrowheads="1"/>
          </p:cNvSpPr>
          <p:nvPr/>
        </p:nvSpPr>
        <p:spPr bwMode="auto">
          <a:xfrm>
            <a:off x="35359975" y="16197263"/>
            <a:ext cx="8531225" cy="7842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2053" name="Rectangle 22"/>
          <p:cNvSpPr>
            <a:spLocks noChangeArrowheads="1"/>
          </p:cNvSpPr>
          <p:nvPr/>
        </p:nvSpPr>
        <p:spPr bwMode="auto">
          <a:xfrm>
            <a:off x="8839200" y="3309938"/>
            <a:ext cx="8532813" cy="7826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2054" name="Rectangle 23"/>
          <p:cNvSpPr>
            <a:spLocks noChangeArrowheads="1"/>
          </p:cNvSpPr>
          <p:nvPr/>
        </p:nvSpPr>
        <p:spPr bwMode="auto">
          <a:xfrm>
            <a:off x="17678400" y="3309938"/>
            <a:ext cx="8532813" cy="7826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055" name="Rectangle 24"/>
          <p:cNvSpPr>
            <a:spLocks noChangeArrowheads="1"/>
          </p:cNvSpPr>
          <p:nvPr/>
        </p:nvSpPr>
        <p:spPr bwMode="auto">
          <a:xfrm>
            <a:off x="26517600" y="3309938"/>
            <a:ext cx="8532813" cy="7826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056" name="Rectangle 25"/>
          <p:cNvSpPr>
            <a:spLocks noChangeArrowheads="1"/>
          </p:cNvSpPr>
          <p:nvPr/>
        </p:nvSpPr>
        <p:spPr bwMode="auto">
          <a:xfrm>
            <a:off x="35359975" y="3309938"/>
            <a:ext cx="8531225" cy="7826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2057" name="Text Box 32"/>
          <p:cNvSpPr txBox="1">
            <a:spLocks noChangeArrowheads="1"/>
          </p:cNvSpPr>
          <p:nvPr/>
        </p:nvSpPr>
        <p:spPr bwMode="auto">
          <a:xfrm>
            <a:off x="508000" y="4441825"/>
            <a:ext cx="7721600" cy="147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Insert your text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sp>
        <p:nvSpPr>
          <p:cNvPr id="2058" name="Rectangle 33"/>
          <p:cNvSpPr>
            <a:spLocks noChangeArrowheads="1"/>
          </p:cNvSpPr>
          <p:nvPr/>
        </p:nvSpPr>
        <p:spPr bwMode="auto">
          <a:xfrm>
            <a:off x="0" y="18200688"/>
            <a:ext cx="8532813" cy="7842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2059" name="Text Box 36"/>
          <p:cNvSpPr txBox="1">
            <a:spLocks noChangeArrowheads="1"/>
          </p:cNvSpPr>
          <p:nvPr/>
        </p:nvSpPr>
        <p:spPr bwMode="auto">
          <a:xfrm>
            <a:off x="8940800" y="4441825"/>
            <a:ext cx="8128000" cy="646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Insert your text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sp>
        <p:nvSpPr>
          <p:cNvPr id="2060" name="Text Box 37"/>
          <p:cNvSpPr txBox="1">
            <a:spLocks noChangeArrowheads="1"/>
          </p:cNvSpPr>
          <p:nvPr/>
        </p:nvSpPr>
        <p:spPr bwMode="auto">
          <a:xfrm>
            <a:off x="17881600" y="4354513"/>
            <a:ext cx="8331200" cy="864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Insert your text here. You can change the font size to fit your data.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sp>
        <p:nvSpPr>
          <p:cNvPr id="2061" name="Rectangle 40"/>
          <p:cNvSpPr>
            <a:spLocks noChangeArrowheads="1"/>
          </p:cNvSpPr>
          <p:nvPr/>
        </p:nvSpPr>
        <p:spPr bwMode="auto">
          <a:xfrm>
            <a:off x="26517600" y="18288000"/>
            <a:ext cx="8532813" cy="7842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15500" tIns="57750" rIns="115500" bIns="57750" anchor="ctr"/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600" b="1">
                <a:solidFill>
                  <a:schemeClr val="bg1"/>
                </a:solidFill>
              </a:rPr>
              <a:t>Graph or image title</a:t>
            </a:r>
          </a:p>
        </p:txBody>
      </p:sp>
      <p:sp>
        <p:nvSpPr>
          <p:cNvPr id="2062" name="Text Box 41"/>
          <p:cNvSpPr txBox="1">
            <a:spLocks noChangeArrowheads="1"/>
          </p:cNvSpPr>
          <p:nvPr/>
        </p:nvSpPr>
        <p:spPr bwMode="auto">
          <a:xfrm>
            <a:off x="26924000" y="4529138"/>
            <a:ext cx="7721600" cy="151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Insert your text here. Remember, you can change colors and layout to fit your individual needs.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sp>
        <p:nvSpPr>
          <p:cNvPr id="2063" name="Text Box 42"/>
          <p:cNvSpPr txBox="1">
            <a:spLocks noChangeArrowheads="1"/>
          </p:cNvSpPr>
          <p:nvPr/>
        </p:nvSpPr>
        <p:spPr bwMode="auto">
          <a:xfrm>
            <a:off x="35763200" y="4441825"/>
            <a:ext cx="7620000" cy="705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Insert your text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sp>
        <p:nvSpPr>
          <p:cNvPr id="2064" name="Text Box 46"/>
          <p:cNvSpPr txBox="1">
            <a:spLocks noChangeArrowheads="1"/>
          </p:cNvSpPr>
          <p:nvPr/>
        </p:nvSpPr>
        <p:spPr bwMode="auto">
          <a:xfrm>
            <a:off x="35661600" y="17330738"/>
            <a:ext cx="78232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5500" tIns="57750" rIns="115500" bIns="57750">
            <a:spAutoFit/>
          </a:bodyPr>
          <a:lstStyle>
            <a:lvl1pPr defTabSz="3762375">
              <a:spcBef>
                <a:spcPct val="20000"/>
              </a:spcBef>
              <a:buChar char="•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762375">
              <a:spcBef>
                <a:spcPct val="20000"/>
              </a:spcBef>
              <a:buChar char="–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762375">
              <a:spcBef>
                <a:spcPct val="20000"/>
              </a:spcBef>
              <a:buChar char="•"/>
              <a:defRPr sz="9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762375">
              <a:spcBef>
                <a:spcPct val="20000"/>
              </a:spcBef>
              <a:buChar char="–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762375">
              <a:spcBef>
                <a:spcPct val="20000"/>
              </a:spcBef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7623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600"/>
              <a:t>Your references 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/>
          </a:p>
        </p:txBody>
      </p:sp>
      <p:pic>
        <p:nvPicPr>
          <p:cNvPr id="206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70523" y="538163"/>
            <a:ext cx="3847238" cy="188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928156" y="921674"/>
            <a:ext cx="5292521" cy="1117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7623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75</Words>
  <Application>Microsoft Office PowerPoint</Application>
  <PresentationFormat>Custom</PresentationFormat>
  <Paragraphs>93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B 24 by 48 wide</dc:title>
  <dc:creator>Cindy Kranz</dc:creator>
  <cp:lastModifiedBy>Jamie Nicpon</cp:lastModifiedBy>
  <cp:revision>25</cp:revision>
  <dcterms:created xsi:type="dcterms:W3CDTF">2004-07-27T21:05:42Z</dcterms:created>
  <dcterms:modified xsi:type="dcterms:W3CDTF">2020-06-26T18:44:26Z</dcterms:modified>
</cp:coreProperties>
</file>