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43891200" cy="21945600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7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608013" indent="-150813" algn="l" rtl="0" eaLnBrk="0" fontAlgn="base" hangingPunct="0">
      <a:spcBef>
        <a:spcPct val="0"/>
      </a:spcBef>
      <a:spcAft>
        <a:spcPct val="0"/>
      </a:spcAft>
      <a:defRPr sz="7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1217613" indent="-303213" algn="l" rtl="0" eaLnBrk="0" fontAlgn="base" hangingPunct="0">
      <a:spcBef>
        <a:spcPct val="0"/>
      </a:spcBef>
      <a:spcAft>
        <a:spcPct val="0"/>
      </a:spcAft>
      <a:defRPr sz="7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827213" indent="-455613" algn="l" rtl="0" eaLnBrk="0" fontAlgn="base" hangingPunct="0">
      <a:spcBef>
        <a:spcPct val="0"/>
      </a:spcBef>
      <a:spcAft>
        <a:spcPct val="0"/>
      </a:spcAft>
      <a:defRPr sz="7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2436813" indent="-608013" algn="l" rtl="0" eaLnBrk="0" fontAlgn="base" hangingPunct="0">
      <a:spcBef>
        <a:spcPct val="0"/>
      </a:spcBef>
      <a:spcAft>
        <a:spcPct val="0"/>
      </a:spcAft>
      <a:defRPr sz="7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7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7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7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7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912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CDD0"/>
    <a:srgbClr val="FFFFFF"/>
    <a:srgbClr val="808080"/>
    <a:srgbClr val="F1F1F1"/>
    <a:srgbClr val="F8F8F8"/>
    <a:srgbClr val="DDDDDD"/>
    <a:srgbClr val="EAEAEA"/>
    <a:srgbClr val="800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 snapToGrid="0">
      <p:cViewPr varScale="1">
        <p:scale>
          <a:sx n="32" d="100"/>
          <a:sy n="32" d="100"/>
        </p:scale>
        <p:origin x="174" y="396"/>
      </p:cViewPr>
      <p:guideLst>
        <p:guide orient="horz" pos="6912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72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3.901895206243032E-2"/>
          <c:y val="1.4729950900163666E-2"/>
          <c:w val="0.88740245261984396"/>
          <c:h val="0.9198036006546644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East</c:v>
                </c:pt>
              </c:strCache>
            </c:strRef>
          </c:tx>
          <c:spPr>
            <a:solidFill>
              <a:srgbClr val="800080"/>
            </a:solidFill>
            <a:ln w="3257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20.399999999999999</c:v>
                </c:pt>
                <c:pt idx="1">
                  <c:v>27.4</c:v>
                </c:pt>
                <c:pt idx="2">
                  <c:v>90</c:v>
                </c:pt>
                <c:pt idx="3">
                  <c:v>20.399999999999999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993-46A1-B614-3B90D5AE4476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West</c:v>
                </c:pt>
              </c:strCache>
            </c:strRef>
          </c:tx>
          <c:spPr>
            <a:solidFill>
              <a:srgbClr val="FFFF99"/>
            </a:solidFill>
            <a:ln w="3257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30.6</c:v>
                </c:pt>
                <c:pt idx="1">
                  <c:v>38.6</c:v>
                </c:pt>
                <c:pt idx="2">
                  <c:v>34.6</c:v>
                </c:pt>
                <c:pt idx="3">
                  <c:v>31.6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993-46A1-B614-3B90D5AE4476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North</c:v>
                </c:pt>
              </c:strCache>
            </c:strRef>
          </c:tx>
          <c:spPr>
            <a:solidFill>
              <a:srgbClr val="800000"/>
            </a:solidFill>
            <a:ln w="3257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Sheet1!$B$4:$E$4</c:f>
              <c:numCache>
                <c:formatCode>General</c:formatCode>
                <c:ptCount val="4"/>
                <c:pt idx="0">
                  <c:v>45.9</c:v>
                </c:pt>
                <c:pt idx="1">
                  <c:v>46.9</c:v>
                </c:pt>
                <c:pt idx="2">
                  <c:v>45</c:v>
                </c:pt>
                <c:pt idx="3">
                  <c:v>43.9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993-46A1-B614-3B90D5AE44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111600976"/>
        <c:axId val="1"/>
        <c:axId val="0"/>
      </c:bar3DChart>
      <c:catAx>
        <c:axId val="1116009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81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31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814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81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31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1600976"/>
        <c:crosses val="autoZero"/>
        <c:crossBetween val="between"/>
      </c:valAx>
      <c:spPr>
        <a:noFill/>
        <a:ln w="6514">
          <a:noFill/>
        </a:ln>
      </c:spPr>
    </c:plotArea>
    <c:legend>
      <c:legendPos val="r"/>
      <c:layout>
        <c:manualLayout>
          <c:xMode val="edge"/>
          <c:yMode val="edge"/>
          <c:x val="0.93868450390189517"/>
          <c:y val="0.45008183306055649"/>
          <c:w val="5.6856187290969896E-2"/>
          <c:h val="9.9836333878887074E-2"/>
        </c:manualLayout>
      </c:layout>
      <c:overlay val="0"/>
      <c:spPr>
        <a:noFill/>
        <a:ln w="814">
          <a:solidFill>
            <a:schemeClr val="tx1"/>
          </a:solidFill>
          <a:prstDash val="solid"/>
        </a:ln>
      </c:spPr>
      <c:txPr>
        <a:bodyPr/>
        <a:lstStyle/>
        <a:p>
          <a:pPr>
            <a:defRPr sz="212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31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6" tIns="46588" rIns="93176" bIns="46588" numCol="1" anchor="t" anchorCtr="0" compatLnSpc="1">
            <a:prstTxWarp prst="textNoShape">
              <a:avLst/>
            </a:prstTxWarp>
          </a:bodyPr>
          <a:lstStyle>
            <a:lvl1pPr defTabSz="931992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6" tIns="46588" rIns="93176" bIns="46588" numCol="1" anchor="t" anchorCtr="0" compatLnSpc="1">
            <a:prstTxWarp prst="textNoShape">
              <a:avLst/>
            </a:prstTxWarp>
          </a:bodyPr>
          <a:lstStyle>
            <a:lvl1pPr algn="r" defTabSz="931992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9050" y="696913"/>
            <a:ext cx="69723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6" tIns="46588" rIns="93176" bIns="465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6" tIns="46588" rIns="93176" bIns="46588" numCol="1" anchor="b" anchorCtr="0" compatLnSpc="1">
            <a:prstTxWarp prst="textNoShape">
              <a:avLst/>
            </a:prstTxWarp>
          </a:bodyPr>
          <a:lstStyle>
            <a:lvl1pPr defTabSz="931992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6" tIns="46588" rIns="93176" bIns="46588" numCol="1" anchor="b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 smtClean="0"/>
            </a:lvl1pPr>
          </a:lstStyle>
          <a:p>
            <a:pPr>
              <a:defRPr/>
            </a:pPr>
            <a:fld id="{6E023D44-2719-4707-9F2B-C930A87563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6080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12176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8272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24368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spcBef>
                <a:spcPct val="3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4AEFC49-0E0E-4EB3-8F19-6135DAC1AF59}" type="slidenum">
              <a:rPr lang="en-US" altLang="en-US" sz="1200"/>
              <a:pPr>
                <a:spcBef>
                  <a:spcPct val="0"/>
                </a:spcBef>
              </a:pPr>
              <a:t>1</a:t>
            </a:fld>
            <a:endParaRPr lang="en-US" altLang="en-US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418" y="6817785"/>
            <a:ext cx="37308367" cy="47032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2834" y="12435418"/>
            <a:ext cx="30725533" cy="5609167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915903-8E86-46EA-B44C-93415708F50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7187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88F598-9C06-4EAC-A27C-77D60A4F57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7416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967" y="878418"/>
            <a:ext cx="9874251" cy="1872614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4985" y="878418"/>
            <a:ext cx="29423783" cy="1872614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AC695F-5C5B-48AE-B2FD-071F5BC7A15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9709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7ECACB-161F-484A-A366-AF33CF2C01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8225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1" y="14101234"/>
            <a:ext cx="37308367" cy="4360333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1" y="9300633"/>
            <a:ext cx="37308367" cy="4800600"/>
          </a:xfrm>
        </p:spPr>
        <p:txBody>
          <a:bodyPr anchor="b"/>
          <a:lstStyle>
            <a:lvl1pPr marL="0" indent="0">
              <a:buNone/>
              <a:defRPr sz="2700"/>
            </a:lvl1pPr>
            <a:lvl2pPr marL="609585" indent="0">
              <a:buNone/>
              <a:defRPr sz="2400"/>
            </a:lvl2pPr>
            <a:lvl3pPr marL="1219170" indent="0">
              <a:buNone/>
              <a:defRPr sz="2100"/>
            </a:lvl3pPr>
            <a:lvl4pPr marL="1828754" indent="0">
              <a:buNone/>
              <a:defRPr sz="1900"/>
            </a:lvl4pPr>
            <a:lvl5pPr marL="2438339" indent="0">
              <a:buNone/>
              <a:defRPr sz="1900"/>
            </a:lvl5pPr>
            <a:lvl6pPr marL="3047924" indent="0">
              <a:buNone/>
              <a:defRPr sz="1900"/>
            </a:lvl6pPr>
            <a:lvl7pPr marL="3657509" indent="0">
              <a:buNone/>
              <a:defRPr sz="1900"/>
            </a:lvl7pPr>
            <a:lvl8pPr marL="4267093" indent="0">
              <a:buNone/>
              <a:defRPr sz="1900"/>
            </a:lvl8pPr>
            <a:lvl9pPr marL="4876678" indent="0">
              <a:buNone/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EE29B2-F097-440F-8276-28CB100FA0E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2016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4984" y="5120217"/>
            <a:ext cx="19649016" cy="14484349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47201" y="5120217"/>
            <a:ext cx="19649017" cy="14484349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410B9D-3F0C-4023-89E3-4B3E51E6F07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5756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985" y="4912784"/>
            <a:ext cx="19392900" cy="2046816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700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00" b="1"/>
            </a:lvl4pPr>
            <a:lvl5pPr marL="2438339" indent="0">
              <a:buNone/>
              <a:defRPr sz="2100" b="1"/>
            </a:lvl5pPr>
            <a:lvl6pPr marL="3047924" indent="0">
              <a:buNone/>
              <a:defRPr sz="2100" b="1"/>
            </a:lvl6pPr>
            <a:lvl7pPr marL="3657509" indent="0">
              <a:buNone/>
              <a:defRPr sz="2100" b="1"/>
            </a:lvl7pPr>
            <a:lvl8pPr marL="4267093" indent="0">
              <a:buNone/>
              <a:defRPr sz="2100" b="1"/>
            </a:lvl8pPr>
            <a:lvl9pPr marL="4876678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985" y="6959601"/>
            <a:ext cx="19392900" cy="12644967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967" y="4912784"/>
            <a:ext cx="19399251" cy="2046816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700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00" b="1"/>
            </a:lvl4pPr>
            <a:lvl5pPr marL="2438339" indent="0">
              <a:buNone/>
              <a:defRPr sz="2100" b="1"/>
            </a:lvl5pPr>
            <a:lvl6pPr marL="3047924" indent="0">
              <a:buNone/>
              <a:defRPr sz="2100" b="1"/>
            </a:lvl6pPr>
            <a:lvl7pPr marL="3657509" indent="0">
              <a:buNone/>
              <a:defRPr sz="2100" b="1"/>
            </a:lvl7pPr>
            <a:lvl8pPr marL="4267093" indent="0">
              <a:buNone/>
              <a:defRPr sz="2100" b="1"/>
            </a:lvl8pPr>
            <a:lvl9pPr marL="4876678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967" y="6959601"/>
            <a:ext cx="19399251" cy="12644967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7DE43C-E224-4F35-A5CF-B67E583EAAC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9097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B3904D-5550-4FFE-BE12-F542921CE7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8242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39C071-75D6-4C47-8F28-13AC4C7A58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8840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985" y="874185"/>
            <a:ext cx="14439900" cy="3718983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59817" y="874185"/>
            <a:ext cx="24536400" cy="18730383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985" y="4593167"/>
            <a:ext cx="14439900" cy="15011400"/>
          </a:xfrm>
        </p:spPr>
        <p:txBody>
          <a:bodyPr/>
          <a:lstStyle>
            <a:lvl1pPr marL="0" indent="0">
              <a:buNone/>
              <a:defRPr sz="1900"/>
            </a:lvl1pPr>
            <a:lvl2pPr marL="609585" indent="0">
              <a:buNone/>
              <a:defRPr sz="1600"/>
            </a:lvl2pPr>
            <a:lvl3pPr marL="1219170" indent="0">
              <a:buNone/>
              <a:defRPr sz="1300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02B653-8D7E-45F1-A2A3-EA68E5DEBA0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2156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134" y="15362767"/>
            <a:ext cx="26335567" cy="1811867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134" y="1960033"/>
            <a:ext cx="26335567" cy="13167784"/>
          </a:xfrm>
        </p:spPr>
        <p:txBody>
          <a:bodyPr/>
          <a:lstStyle>
            <a:lvl1pPr marL="0" indent="0">
              <a:buNone/>
              <a:defRPr sz="4300"/>
            </a:lvl1pPr>
            <a:lvl2pPr marL="609585" indent="0">
              <a:buNone/>
              <a:defRPr sz="3700"/>
            </a:lvl2pPr>
            <a:lvl3pPr marL="1219170" indent="0">
              <a:buNone/>
              <a:defRPr sz="3200"/>
            </a:lvl3pPr>
            <a:lvl4pPr marL="1828754" indent="0">
              <a:buNone/>
              <a:defRPr sz="2700"/>
            </a:lvl4pPr>
            <a:lvl5pPr marL="2438339" indent="0">
              <a:buNone/>
              <a:defRPr sz="2700"/>
            </a:lvl5pPr>
            <a:lvl6pPr marL="3047924" indent="0">
              <a:buNone/>
              <a:defRPr sz="2700"/>
            </a:lvl6pPr>
            <a:lvl7pPr marL="3657509" indent="0">
              <a:buNone/>
              <a:defRPr sz="2700"/>
            </a:lvl7pPr>
            <a:lvl8pPr marL="4267093" indent="0">
              <a:buNone/>
              <a:defRPr sz="2700"/>
            </a:lvl8pPr>
            <a:lvl9pPr marL="4876678" indent="0">
              <a:buNone/>
              <a:defRPr sz="27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134" y="17174633"/>
            <a:ext cx="26335567" cy="2575984"/>
          </a:xfrm>
        </p:spPr>
        <p:txBody>
          <a:bodyPr/>
          <a:lstStyle>
            <a:lvl1pPr marL="0" indent="0">
              <a:buNone/>
              <a:defRPr sz="1900"/>
            </a:lvl1pPr>
            <a:lvl2pPr marL="609585" indent="0">
              <a:buNone/>
              <a:defRPr sz="1600"/>
            </a:lvl2pPr>
            <a:lvl3pPr marL="1219170" indent="0">
              <a:buNone/>
              <a:defRPr sz="1300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44FE9B-5C84-4A5B-BB35-CA99AA13074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1073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95513" y="877888"/>
            <a:ext cx="39500175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76199" tIns="188099" rIns="376199" bIns="18809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95513" y="5119688"/>
            <a:ext cx="39500175" cy="1448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76199" tIns="188099" rIns="376199" bIns="188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95513" y="19985038"/>
            <a:ext cx="10239375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76199" tIns="188099" rIns="376199" bIns="18809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57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997113" y="19985038"/>
            <a:ext cx="13896975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76199" tIns="188099" rIns="376199" bIns="188099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57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456313" y="19985038"/>
            <a:ext cx="10239375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76199" tIns="188099" rIns="376199" bIns="18809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5700" smtClean="0"/>
            </a:lvl1pPr>
          </a:lstStyle>
          <a:p>
            <a:pPr>
              <a:defRPr/>
            </a:pPr>
            <a:fld id="{CCF470DD-1FF0-49EF-8358-CA91BCE685D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760788" rtl="0" eaLnBrk="0" fontAlgn="base" hangingPunct="0">
        <a:spcBef>
          <a:spcPct val="0"/>
        </a:spcBef>
        <a:spcAft>
          <a:spcPct val="0"/>
        </a:spcAft>
        <a:defRPr sz="181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760788" rtl="0" eaLnBrk="0" fontAlgn="base" hangingPunct="0">
        <a:spcBef>
          <a:spcPct val="0"/>
        </a:spcBef>
        <a:spcAft>
          <a:spcPct val="0"/>
        </a:spcAft>
        <a:defRPr sz="18100">
          <a:solidFill>
            <a:schemeClr val="tx2"/>
          </a:solidFill>
          <a:latin typeface="Arial" charset="0"/>
        </a:defRPr>
      </a:lvl2pPr>
      <a:lvl3pPr algn="ctr" defTabSz="3760788" rtl="0" eaLnBrk="0" fontAlgn="base" hangingPunct="0">
        <a:spcBef>
          <a:spcPct val="0"/>
        </a:spcBef>
        <a:spcAft>
          <a:spcPct val="0"/>
        </a:spcAft>
        <a:defRPr sz="18100">
          <a:solidFill>
            <a:schemeClr val="tx2"/>
          </a:solidFill>
          <a:latin typeface="Arial" charset="0"/>
        </a:defRPr>
      </a:lvl3pPr>
      <a:lvl4pPr algn="ctr" defTabSz="3760788" rtl="0" eaLnBrk="0" fontAlgn="base" hangingPunct="0">
        <a:spcBef>
          <a:spcPct val="0"/>
        </a:spcBef>
        <a:spcAft>
          <a:spcPct val="0"/>
        </a:spcAft>
        <a:defRPr sz="18100">
          <a:solidFill>
            <a:schemeClr val="tx2"/>
          </a:solidFill>
          <a:latin typeface="Arial" charset="0"/>
        </a:defRPr>
      </a:lvl4pPr>
      <a:lvl5pPr algn="ctr" defTabSz="3760788" rtl="0" eaLnBrk="0" fontAlgn="base" hangingPunct="0">
        <a:spcBef>
          <a:spcPct val="0"/>
        </a:spcBef>
        <a:spcAft>
          <a:spcPct val="0"/>
        </a:spcAft>
        <a:defRPr sz="18100">
          <a:solidFill>
            <a:schemeClr val="tx2"/>
          </a:solidFill>
          <a:latin typeface="Arial" charset="0"/>
        </a:defRPr>
      </a:lvl5pPr>
      <a:lvl6pPr marL="609585" algn="ctr" defTabSz="3761223" rtl="0" fontAlgn="base">
        <a:spcBef>
          <a:spcPct val="0"/>
        </a:spcBef>
        <a:spcAft>
          <a:spcPct val="0"/>
        </a:spcAft>
        <a:defRPr sz="18100">
          <a:solidFill>
            <a:schemeClr val="tx2"/>
          </a:solidFill>
          <a:latin typeface="Arial" charset="0"/>
        </a:defRPr>
      </a:lvl6pPr>
      <a:lvl7pPr marL="1219170" algn="ctr" defTabSz="3761223" rtl="0" fontAlgn="base">
        <a:spcBef>
          <a:spcPct val="0"/>
        </a:spcBef>
        <a:spcAft>
          <a:spcPct val="0"/>
        </a:spcAft>
        <a:defRPr sz="18100">
          <a:solidFill>
            <a:schemeClr val="tx2"/>
          </a:solidFill>
          <a:latin typeface="Arial" charset="0"/>
        </a:defRPr>
      </a:lvl7pPr>
      <a:lvl8pPr marL="1828754" algn="ctr" defTabSz="3761223" rtl="0" fontAlgn="base">
        <a:spcBef>
          <a:spcPct val="0"/>
        </a:spcBef>
        <a:spcAft>
          <a:spcPct val="0"/>
        </a:spcAft>
        <a:defRPr sz="18100">
          <a:solidFill>
            <a:schemeClr val="tx2"/>
          </a:solidFill>
          <a:latin typeface="Arial" charset="0"/>
        </a:defRPr>
      </a:lvl8pPr>
      <a:lvl9pPr marL="2438339" algn="ctr" defTabSz="3761223" rtl="0" fontAlgn="base">
        <a:spcBef>
          <a:spcPct val="0"/>
        </a:spcBef>
        <a:spcAft>
          <a:spcPct val="0"/>
        </a:spcAft>
        <a:defRPr sz="18100">
          <a:solidFill>
            <a:schemeClr val="tx2"/>
          </a:solidFill>
          <a:latin typeface="Arial" charset="0"/>
        </a:defRPr>
      </a:lvl9pPr>
    </p:titleStyle>
    <p:bodyStyle>
      <a:lvl1pPr marL="1411288" indent="-1411288" algn="l" defTabSz="3760788" rtl="0" eaLnBrk="0" fontAlgn="base" hangingPunct="0">
        <a:spcBef>
          <a:spcPct val="20000"/>
        </a:spcBef>
        <a:spcAft>
          <a:spcPct val="0"/>
        </a:spcAft>
        <a:buChar char="•"/>
        <a:defRPr sz="13200">
          <a:solidFill>
            <a:schemeClr val="tx1"/>
          </a:solidFill>
          <a:latin typeface="+mn-lt"/>
          <a:ea typeface="+mn-ea"/>
          <a:cs typeface="+mn-cs"/>
        </a:defRPr>
      </a:lvl1pPr>
      <a:lvl2pPr marL="3055938" indent="-1173163" algn="l" defTabSz="3760788" rtl="0" eaLnBrk="0" fontAlgn="base" hangingPunct="0">
        <a:spcBef>
          <a:spcPct val="20000"/>
        </a:spcBef>
        <a:spcAft>
          <a:spcPct val="0"/>
        </a:spcAft>
        <a:buChar char="–"/>
        <a:defRPr sz="11500">
          <a:solidFill>
            <a:schemeClr val="tx1"/>
          </a:solidFill>
          <a:latin typeface="+mn-lt"/>
        </a:defRPr>
      </a:lvl2pPr>
      <a:lvl3pPr marL="4702175" indent="-941388" algn="l" defTabSz="3760788" rtl="0" eaLnBrk="0" fontAlgn="base" hangingPunct="0">
        <a:spcBef>
          <a:spcPct val="20000"/>
        </a:spcBef>
        <a:spcAft>
          <a:spcPct val="0"/>
        </a:spcAft>
        <a:buChar char="•"/>
        <a:defRPr sz="9900">
          <a:solidFill>
            <a:schemeClr val="tx1"/>
          </a:solidFill>
          <a:latin typeface="+mn-lt"/>
        </a:defRPr>
      </a:lvl3pPr>
      <a:lvl4pPr marL="6581775" indent="-938213" algn="l" defTabSz="3760788" rtl="0" eaLnBrk="0" fontAlgn="base" hangingPunct="0">
        <a:spcBef>
          <a:spcPct val="20000"/>
        </a:spcBef>
        <a:spcAft>
          <a:spcPct val="0"/>
        </a:spcAft>
        <a:buChar char="–"/>
        <a:defRPr sz="8300">
          <a:solidFill>
            <a:schemeClr val="tx1"/>
          </a:solidFill>
          <a:latin typeface="+mn-lt"/>
        </a:defRPr>
      </a:lvl4pPr>
      <a:lvl5pPr marL="8462963" indent="-938213" algn="l" defTabSz="3760788" rtl="0" eaLnBrk="0" fontAlgn="base" hangingPunct="0">
        <a:spcBef>
          <a:spcPct val="20000"/>
        </a:spcBef>
        <a:spcAft>
          <a:spcPct val="0"/>
        </a:spcAft>
        <a:buChar char="»"/>
        <a:defRPr sz="8300">
          <a:solidFill>
            <a:schemeClr val="tx1"/>
          </a:solidFill>
          <a:latin typeface="+mn-lt"/>
        </a:defRPr>
      </a:lvl5pPr>
      <a:lvl6pPr marL="9073924" indent="-939777" algn="l" defTabSz="3761223" rtl="0" fontAlgn="base">
        <a:spcBef>
          <a:spcPct val="20000"/>
        </a:spcBef>
        <a:spcAft>
          <a:spcPct val="0"/>
        </a:spcAft>
        <a:buChar char="»"/>
        <a:defRPr sz="8300">
          <a:solidFill>
            <a:schemeClr val="tx1"/>
          </a:solidFill>
          <a:latin typeface="+mn-lt"/>
        </a:defRPr>
      </a:lvl6pPr>
      <a:lvl7pPr marL="9683509" indent="-939777" algn="l" defTabSz="3761223" rtl="0" fontAlgn="base">
        <a:spcBef>
          <a:spcPct val="20000"/>
        </a:spcBef>
        <a:spcAft>
          <a:spcPct val="0"/>
        </a:spcAft>
        <a:buChar char="»"/>
        <a:defRPr sz="8300">
          <a:solidFill>
            <a:schemeClr val="tx1"/>
          </a:solidFill>
          <a:latin typeface="+mn-lt"/>
        </a:defRPr>
      </a:lvl7pPr>
      <a:lvl8pPr marL="10293093" indent="-939777" algn="l" defTabSz="3761223" rtl="0" fontAlgn="base">
        <a:spcBef>
          <a:spcPct val="20000"/>
        </a:spcBef>
        <a:spcAft>
          <a:spcPct val="0"/>
        </a:spcAft>
        <a:buChar char="»"/>
        <a:defRPr sz="8300">
          <a:solidFill>
            <a:schemeClr val="tx1"/>
          </a:solidFill>
          <a:latin typeface="+mn-lt"/>
        </a:defRPr>
      </a:lvl8pPr>
      <a:lvl9pPr marL="10902678" indent="-939777" algn="l" defTabSz="3761223" rtl="0" fontAlgn="base">
        <a:spcBef>
          <a:spcPct val="20000"/>
        </a:spcBef>
        <a:spcAft>
          <a:spcPct val="0"/>
        </a:spcAft>
        <a:buChar char="»"/>
        <a:defRPr sz="83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83" descr="cornerTR"/>
          <p:cNvPicPr>
            <a:picLocks noChangeAspect="1" noChangeArrowheads="1"/>
          </p:cNvPicPr>
          <p:nvPr/>
        </p:nvPicPr>
        <p:blipFill>
          <a:blip r:embed="rId3">
            <a:lum bright="-10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48138" y="0"/>
            <a:ext cx="14343062" cy="716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 Box 29"/>
          <p:cNvSpPr txBox="1">
            <a:spLocks noChangeArrowheads="1"/>
          </p:cNvSpPr>
          <p:nvPr/>
        </p:nvSpPr>
        <p:spPr bwMode="auto">
          <a:xfrm>
            <a:off x="1465263" y="558800"/>
            <a:ext cx="31889700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defTabSz="3760788">
              <a:spcBef>
                <a:spcPct val="20000"/>
              </a:spcBef>
              <a:buChar char="•"/>
              <a:defRPr sz="1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0788">
              <a:spcBef>
                <a:spcPct val="20000"/>
              </a:spcBef>
              <a:buChar char="–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0788">
              <a:spcBef>
                <a:spcPct val="20000"/>
              </a:spcBef>
              <a:buChar char="•"/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0788">
              <a:spcBef>
                <a:spcPct val="20000"/>
              </a:spcBef>
              <a:buChar char="–"/>
              <a:defRPr sz="8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0788">
              <a:spcBef>
                <a:spcPct val="20000"/>
              </a:spcBef>
              <a:buChar char="»"/>
              <a:defRPr sz="8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07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07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07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07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7500">
                <a:latin typeface="Arial Black" panose="020B0A04020102020204" pitchFamily="34" charset="0"/>
              </a:rPr>
              <a:t>Insert Your Poster Title Here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7500">
                <a:latin typeface="Arial Black" panose="020B0A04020102020204" pitchFamily="34" charset="0"/>
              </a:rPr>
              <a:t>A Second Line of Your Poster Title Can Go Here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6400" b="1">
                <a:cs typeface="Arial" panose="020B0604020202020204" pitchFamily="34" charset="0"/>
              </a:rPr>
              <a:t>Authors and Institutions Can Go Here</a:t>
            </a:r>
          </a:p>
        </p:txBody>
      </p:sp>
      <p:sp>
        <p:nvSpPr>
          <p:cNvPr id="3076" name="Text Box 38"/>
          <p:cNvSpPr txBox="1">
            <a:spLocks noChangeArrowheads="1"/>
          </p:cNvSpPr>
          <p:nvPr/>
        </p:nvSpPr>
        <p:spPr bwMode="auto">
          <a:xfrm>
            <a:off x="1465263" y="5080000"/>
            <a:ext cx="9140825" cy="290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defTabSz="5014913">
              <a:spcBef>
                <a:spcPct val="20000"/>
              </a:spcBef>
              <a:buChar char="•"/>
              <a:defRPr sz="1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5014913">
              <a:spcBef>
                <a:spcPct val="20000"/>
              </a:spcBef>
              <a:buChar char="–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5014913">
              <a:spcBef>
                <a:spcPct val="20000"/>
              </a:spcBef>
              <a:buChar char="•"/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5014913">
              <a:spcBef>
                <a:spcPct val="20000"/>
              </a:spcBef>
              <a:buChar char="–"/>
              <a:defRPr sz="8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5014913">
              <a:spcBef>
                <a:spcPct val="20000"/>
              </a:spcBef>
              <a:buChar char="»"/>
              <a:defRPr sz="8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50149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50149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50149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50149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40000"/>
              </a:spcBef>
              <a:buFontTx/>
              <a:buNone/>
            </a:pPr>
            <a:r>
              <a:rPr lang="en-US" altLang="en-US" sz="3500">
                <a:latin typeface="Arial Black" panose="020B0A04020102020204" pitchFamily="34" charset="0"/>
                <a:cs typeface="Arial" panose="020B0604020202020204" pitchFamily="34" charset="0"/>
              </a:rPr>
              <a:t>Abstract</a:t>
            </a:r>
          </a:p>
          <a:p>
            <a:pPr eaLnBrk="1" hangingPunct="1">
              <a:spcBef>
                <a:spcPct val="40000"/>
              </a:spcBef>
              <a:buFontTx/>
              <a:buNone/>
            </a:pPr>
            <a:r>
              <a:rPr lang="en-US" altLang="en-US" sz="2900">
                <a:cs typeface="Arial" panose="020B0604020202020204" pitchFamily="34" charset="0"/>
              </a:rPr>
              <a:t>Text goes here</a:t>
            </a:r>
          </a:p>
          <a:p>
            <a:pPr eaLnBrk="1" hangingPunct="1">
              <a:spcBef>
                <a:spcPct val="40000"/>
              </a:spcBef>
              <a:buFontTx/>
              <a:buNone/>
            </a:pPr>
            <a:endParaRPr lang="en-US" altLang="en-US" sz="7500"/>
          </a:p>
        </p:txBody>
      </p:sp>
      <p:sp>
        <p:nvSpPr>
          <p:cNvPr id="3077" name="Text Box 39"/>
          <p:cNvSpPr txBox="1">
            <a:spLocks noChangeArrowheads="1"/>
          </p:cNvSpPr>
          <p:nvPr/>
        </p:nvSpPr>
        <p:spPr bwMode="auto">
          <a:xfrm>
            <a:off x="12071350" y="5080000"/>
            <a:ext cx="9142413" cy="191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defTabSz="5014913">
              <a:spcBef>
                <a:spcPct val="20000"/>
              </a:spcBef>
              <a:buChar char="•"/>
              <a:defRPr sz="1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5014913">
              <a:spcBef>
                <a:spcPct val="20000"/>
              </a:spcBef>
              <a:buChar char="–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5014913">
              <a:spcBef>
                <a:spcPct val="20000"/>
              </a:spcBef>
              <a:buChar char="•"/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5014913">
              <a:spcBef>
                <a:spcPct val="20000"/>
              </a:spcBef>
              <a:buChar char="–"/>
              <a:defRPr sz="8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5014913">
              <a:spcBef>
                <a:spcPct val="20000"/>
              </a:spcBef>
              <a:buChar char="»"/>
              <a:defRPr sz="8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50149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50149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50149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50149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40000"/>
              </a:spcBef>
              <a:buFontTx/>
              <a:buNone/>
            </a:pPr>
            <a:r>
              <a:rPr lang="en-US" altLang="en-US" sz="3500">
                <a:latin typeface="Arial Black" panose="020B0A04020102020204" pitchFamily="34" charset="0"/>
                <a:cs typeface="Arial" panose="020B0604020202020204" pitchFamily="34" charset="0"/>
              </a:rPr>
              <a:t>Objective</a:t>
            </a:r>
          </a:p>
          <a:p>
            <a:pPr eaLnBrk="1" hangingPunct="1">
              <a:spcBef>
                <a:spcPct val="40000"/>
              </a:spcBef>
              <a:buFontTx/>
              <a:buNone/>
            </a:pPr>
            <a:r>
              <a:rPr lang="en-US" altLang="en-US" sz="2900">
                <a:cs typeface="Arial" panose="020B0604020202020204" pitchFamily="34" charset="0"/>
              </a:rPr>
              <a:t>Text goes here</a:t>
            </a:r>
          </a:p>
          <a:p>
            <a:pPr eaLnBrk="1" hangingPunct="1">
              <a:spcBef>
                <a:spcPct val="40000"/>
              </a:spcBef>
              <a:buFontTx/>
              <a:buNone/>
            </a:pPr>
            <a:endParaRPr lang="en-US" altLang="en-US" sz="2900">
              <a:cs typeface="Arial" panose="020B0604020202020204" pitchFamily="34" charset="0"/>
            </a:endParaRPr>
          </a:p>
        </p:txBody>
      </p:sp>
      <p:sp>
        <p:nvSpPr>
          <p:cNvPr id="3078" name="Text Box 42"/>
          <p:cNvSpPr txBox="1">
            <a:spLocks noChangeArrowheads="1"/>
          </p:cNvSpPr>
          <p:nvPr/>
        </p:nvSpPr>
        <p:spPr bwMode="auto">
          <a:xfrm>
            <a:off x="22677438" y="5080000"/>
            <a:ext cx="9142412" cy="191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defTabSz="5014913">
              <a:spcBef>
                <a:spcPct val="20000"/>
              </a:spcBef>
              <a:buChar char="•"/>
              <a:defRPr sz="1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5014913">
              <a:spcBef>
                <a:spcPct val="20000"/>
              </a:spcBef>
              <a:buChar char="–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5014913">
              <a:spcBef>
                <a:spcPct val="20000"/>
              </a:spcBef>
              <a:buChar char="•"/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5014913">
              <a:spcBef>
                <a:spcPct val="20000"/>
              </a:spcBef>
              <a:buChar char="–"/>
              <a:defRPr sz="8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5014913">
              <a:spcBef>
                <a:spcPct val="20000"/>
              </a:spcBef>
              <a:buChar char="»"/>
              <a:defRPr sz="8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50149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50149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50149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50149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40000"/>
              </a:spcBef>
              <a:buFontTx/>
              <a:buNone/>
            </a:pPr>
            <a:r>
              <a:rPr lang="en-US" altLang="en-US" sz="3500">
                <a:latin typeface="Arial Black" panose="020B0A04020102020204" pitchFamily="34" charset="0"/>
                <a:cs typeface="Arial" panose="020B0604020202020204" pitchFamily="34" charset="0"/>
              </a:rPr>
              <a:t>Results</a:t>
            </a:r>
          </a:p>
          <a:p>
            <a:pPr eaLnBrk="1" hangingPunct="1">
              <a:spcBef>
                <a:spcPct val="40000"/>
              </a:spcBef>
              <a:buFontTx/>
              <a:buNone/>
            </a:pPr>
            <a:r>
              <a:rPr lang="en-US" altLang="en-US" sz="2900">
                <a:cs typeface="Arial" panose="020B0604020202020204" pitchFamily="34" charset="0"/>
              </a:rPr>
              <a:t>Text goes here</a:t>
            </a:r>
          </a:p>
          <a:p>
            <a:pPr eaLnBrk="1" hangingPunct="1">
              <a:spcBef>
                <a:spcPct val="40000"/>
              </a:spcBef>
              <a:buFontTx/>
              <a:buNone/>
            </a:pPr>
            <a:endParaRPr lang="en-US" altLang="en-US" sz="2900">
              <a:cs typeface="Arial" panose="020B0604020202020204" pitchFamily="34" charset="0"/>
            </a:endParaRPr>
          </a:p>
        </p:txBody>
      </p:sp>
      <p:sp>
        <p:nvSpPr>
          <p:cNvPr id="3079" name="Text Box 46"/>
          <p:cNvSpPr txBox="1">
            <a:spLocks noChangeArrowheads="1"/>
          </p:cNvSpPr>
          <p:nvPr/>
        </p:nvSpPr>
        <p:spPr bwMode="auto">
          <a:xfrm>
            <a:off x="12071350" y="10158413"/>
            <a:ext cx="9142413" cy="191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defTabSz="5014913">
              <a:spcBef>
                <a:spcPct val="20000"/>
              </a:spcBef>
              <a:buChar char="•"/>
              <a:defRPr sz="1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5014913">
              <a:spcBef>
                <a:spcPct val="20000"/>
              </a:spcBef>
              <a:buChar char="–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5014913">
              <a:spcBef>
                <a:spcPct val="20000"/>
              </a:spcBef>
              <a:buChar char="•"/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5014913">
              <a:spcBef>
                <a:spcPct val="20000"/>
              </a:spcBef>
              <a:buChar char="–"/>
              <a:defRPr sz="8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5014913">
              <a:spcBef>
                <a:spcPct val="20000"/>
              </a:spcBef>
              <a:buChar char="»"/>
              <a:defRPr sz="8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50149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50149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50149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50149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40000"/>
              </a:spcBef>
              <a:buFontTx/>
              <a:buNone/>
            </a:pPr>
            <a:r>
              <a:rPr lang="en-US" altLang="en-US" sz="3500">
                <a:latin typeface="Arial Black" panose="020B0A04020102020204" pitchFamily="34" charset="0"/>
                <a:cs typeface="Arial" panose="020B0604020202020204" pitchFamily="34" charset="0"/>
              </a:rPr>
              <a:t>Methods</a:t>
            </a:r>
          </a:p>
          <a:p>
            <a:pPr eaLnBrk="1" hangingPunct="1">
              <a:spcBef>
                <a:spcPct val="40000"/>
              </a:spcBef>
              <a:buFontTx/>
              <a:buNone/>
            </a:pPr>
            <a:r>
              <a:rPr lang="en-US" altLang="en-US" sz="2900">
                <a:cs typeface="Arial" panose="020B0604020202020204" pitchFamily="34" charset="0"/>
              </a:rPr>
              <a:t>Text goes here</a:t>
            </a:r>
          </a:p>
          <a:p>
            <a:pPr eaLnBrk="1" hangingPunct="1">
              <a:spcBef>
                <a:spcPct val="40000"/>
              </a:spcBef>
              <a:buFontTx/>
              <a:buNone/>
            </a:pPr>
            <a:endParaRPr lang="en-US" altLang="en-US" sz="2900">
              <a:cs typeface="Arial" panose="020B0604020202020204" pitchFamily="34" charset="0"/>
            </a:endParaRPr>
          </a:p>
        </p:txBody>
      </p:sp>
      <p:sp>
        <p:nvSpPr>
          <p:cNvPr id="3080" name="Text Box 52"/>
          <p:cNvSpPr txBox="1">
            <a:spLocks noChangeArrowheads="1"/>
          </p:cNvSpPr>
          <p:nvPr/>
        </p:nvSpPr>
        <p:spPr bwMode="auto">
          <a:xfrm>
            <a:off x="33285113" y="15978188"/>
            <a:ext cx="9140825" cy="960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528" tIns="48763" rIns="97528" bIns="48763">
            <a:spAutoFit/>
          </a:bodyPr>
          <a:lstStyle>
            <a:lvl1pPr defTabSz="5014913">
              <a:spcBef>
                <a:spcPct val="20000"/>
              </a:spcBef>
              <a:buChar char="•"/>
              <a:defRPr sz="1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5014913">
              <a:spcBef>
                <a:spcPct val="20000"/>
              </a:spcBef>
              <a:buChar char="–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5014913">
              <a:spcBef>
                <a:spcPct val="20000"/>
              </a:spcBef>
              <a:buChar char="•"/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5014913">
              <a:spcBef>
                <a:spcPct val="20000"/>
              </a:spcBef>
              <a:buChar char="–"/>
              <a:defRPr sz="8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5014913">
              <a:spcBef>
                <a:spcPct val="20000"/>
              </a:spcBef>
              <a:buChar char="»"/>
              <a:defRPr sz="8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50149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50149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50149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50149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900">
                <a:latin typeface="Arial Black" panose="020B0A04020102020204" pitchFamily="34" charset="0"/>
                <a:cs typeface="Arial" panose="020B0604020202020204" pitchFamily="34" charset="0"/>
              </a:rPr>
              <a:t>Acknowledgements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700">
                <a:cs typeface="Arial" panose="020B0604020202020204" pitchFamily="34" charset="0"/>
              </a:rPr>
              <a:t>Text goes here</a:t>
            </a:r>
          </a:p>
        </p:txBody>
      </p:sp>
      <p:grpSp>
        <p:nvGrpSpPr>
          <p:cNvPr id="3081" name="Group 126"/>
          <p:cNvGrpSpPr>
            <a:grpSpLocks/>
          </p:cNvGrpSpPr>
          <p:nvPr/>
        </p:nvGrpSpPr>
        <p:grpSpPr bwMode="auto">
          <a:xfrm>
            <a:off x="23226713" y="16186150"/>
            <a:ext cx="8042275" cy="3681413"/>
            <a:chOff x="10973" y="7647"/>
            <a:chExt cx="3800" cy="1739"/>
          </a:xfrm>
        </p:grpSpPr>
        <p:grpSp>
          <p:nvGrpSpPr>
            <p:cNvPr id="3093" name="Group 57"/>
            <p:cNvGrpSpPr>
              <a:grpSpLocks/>
            </p:cNvGrpSpPr>
            <p:nvPr/>
          </p:nvGrpSpPr>
          <p:grpSpPr bwMode="auto">
            <a:xfrm>
              <a:off x="10973" y="7873"/>
              <a:ext cx="3800" cy="1513"/>
              <a:chOff x="5927" y="8539"/>
              <a:chExt cx="3800" cy="1513"/>
            </a:xfrm>
          </p:grpSpPr>
          <p:sp>
            <p:nvSpPr>
              <p:cNvPr id="3095" name="Rectangle 58"/>
              <p:cNvSpPr>
                <a:spLocks noChangeArrowheads="1"/>
              </p:cNvSpPr>
              <p:nvPr/>
            </p:nvSpPr>
            <p:spPr bwMode="auto">
              <a:xfrm>
                <a:off x="6091" y="8584"/>
                <a:ext cx="3136" cy="13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1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115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99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8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8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8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8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8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8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7500"/>
              </a:p>
            </p:txBody>
          </p:sp>
          <p:sp>
            <p:nvSpPr>
              <p:cNvPr id="3096" name="Line 59"/>
              <p:cNvSpPr>
                <a:spLocks noChangeShapeType="1"/>
              </p:cNvSpPr>
              <p:nvPr/>
            </p:nvSpPr>
            <p:spPr bwMode="auto">
              <a:xfrm>
                <a:off x="6091" y="9787"/>
                <a:ext cx="3136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97" name="Line 60"/>
              <p:cNvSpPr>
                <a:spLocks noChangeShapeType="1"/>
              </p:cNvSpPr>
              <p:nvPr/>
            </p:nvSpPr>
            <p:spPr bwMode="auto">
              <a:xfrm>
                <a:off x="6091" y="9636"/>
                <a:ext cx="3136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98" name="Line 61"/>
              <p:cNvSpPr>
                <a:spLocks noChangeShapeType="1"/>
              </p:cNvSpPr>
              <p:nvPr/>
            </p:nvSpPr>
            <p:spPr bwMode="auto">
              <a:xfrm>
                <a:off x="6091" y="9486"/>
                <a:ext cx="3136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99" name="Line 62"/>
              <p:cNvSpPr>
                <a:spLocks noChangeShapeType="1"/>
              </p:cNvSpPr>
              <p:nvPr/>
            </p:nvSpPr>
            <p:spPr bwMode="auto">
              <a:xfrm>
                <a:off x="6091" y="9336"/>
                <a:ext cx="3136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0" name="Line 63"/>
              <p:cNvSpPr>
                <a:spLocks noChangeShapeType="1"/>
              </p:cNvSpPr>
              <p:nvPr/>
            </p:nvSpPr>
            <p:spPr bwMode="auto">
              <a:xfrm>
                <a:off x="6091" y="9185"/>
                <a:ext cx="3136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1" name="Line 64"/>
              <p:cNvSpPr>
                <a:spLocks noChangeShapeType="1"/>
              </p:cNvSpPr>
              <p:nvPr/>
            </p:nvSpPr>
            <p:spPr bwMode="auto">
              <a:xfrm>
                <a:off x="6091" y="9035"/>
                <a:ext cx="3136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2" name="Line 65"/>
              <p:cNvSpPr>
                <a:spLocks noChangeShapeType="1"/>
              </p:cNvSpPr>
              <p:nvPr/>
            </p:nvSpPr>
            <p:spPr bwMode="auto">
              <a:xfrm>
                <a:off x="6091" y="8885"/>
                <a:ext cx="3136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3" name="Line 66"/>
              <p:cNvSpPr>
                <a:spLocks noChangeShapeType="1"/>
              </p:cNvSpPr>
              <p:nvPr/>
            </p:nvSpPr>
            <p:spPr bwMode="auto">
              <a:xfrm>
                <a:off x="6091" y="8734"/>
                <a:ext cx="3136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4" name="Line 67"/>
              <p:cNvSpPr>
                <a:spLocks noChangeShapeType="1"/>
              </p:cNvSpPr>
              <p:nvPr/>
            </p:nvSpPr>
            <p:spPr bwMode="auto">
              <a:xfrm>
                <a:off x="6091" y="8584"/>
                <a:ext cx="3136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5" name="Rectangle 68"/>
              <p:cNvSpPr>
                <a:spLocks noChangeArrowheads="1"/>
              </p:cNvSpPr>
              <p:nvPr/>
            </p:nvSpPr>
            <p:spPr bwMode="auto">
              <a:xfrm>
                <a:off x="6091" y="8584"/>
                <a:ext cx="3136" cy="1353"/>
              </a:xfrm>
              <a:prstGeom prst="rect">
                <a:avLst/>
              </a:prstGeom>
              <a:noFill/>
              <a:ln w="476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1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115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99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8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8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8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8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8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8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7500"/>
              </a:p>
            </p:txBody>
          </p:sp>
          <p:sp>
            <p:nvSpPr>
              <p:cNvPr id="3106" name="Freeform 69"/>
              <p:cNvSpPr>
                <a:spLocks/>
              </p:cNvSpPr>
              <p:nvPr/>
            </p:nvSpPr>
            <p:spPr bwMode="auto">
              <a:xfrm>
                <a:off x="6091" y="9261"/>
                <a:ext cx="3136" cy="676"/>
              </a:xfrm>
              <a:custGeom>
                <a:avLst/>
                <a:gdLst>
                  <a:gd name="T0" fmla="*/ 0 w 3136"/>
                  <a:gd name="T1" fmla="*/ 676 h 676"/>
                  <a:gd name="T2" fmla="*/ 0 w 3136"/>
                  <a:gd name="T3" fmla="*/ 523 h 676"/>
                  <a:gd name="T4" fmla="*/ 1044 w 3136"/>
                  <a:gd name="T5" fmla="*/ 470 h 676"/>
                  <a:gd name="T6" fmla="*/ 2092 w 3136"/>
                  <a:gd name="T7" fmla="*/ 0 h 676"/>
                  <a:gd name="T8" fmla="*/ 3136 w 3136"/>
                  <a:gd name="T9" fmla="*/ 523 h 676"/>
                  <a:gd name="T10" fmla="*/ 3136 w 3136"/>
                  <a:gd name="T11" fmla="*/ 676 h 676"/>
                  <a:gd name="T12" fmla="*/ 2092 w 3136"/>
                  <a:gd name="T13" fmla="*/ 676 h 676"/>
                  <a:gd name="T14" fmla="*/ 1044 w 3136"/>
                  <a:gd name="T15" fmla="*/ 676 h 676"/>
                  <a:gd name="T16" fmla="*/ 0 w 3136"/>
                  <a:gd name="T17" fmla="*/ 676 h 67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136"/>
                  <a:gd name="T28" fmla="*/ 0 h 676"/>
                  <a:gd name="T29" fmla="*/ 3136 w 3136"/>
                  <a:gd name="T30" fmla="*/ 676 h 67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136" h="676">
                    <a:moveTo>
                      <a:pt x="0" y="676"/>
                    </a:moveTo>
                    <a:lnTo>
                      <a:pt x="0" y="523"/>
                    </a:lnTo>
                    <a:lnTo>
                      <a:pt x="1044" y="470"/>
                    </a:lnTo>
                    <a:lnTo>
                      <a:pt x="2092" y="0"/>
                    </a:lnTo>
                    <a:lnTo>
                      <a:pt x="3136" y="523"/>
                    </a:lnTo>
                    <a:lnTo>
                      <a:pt x="3136" y="676"/>
                    </a:lnTo>
                    <a:lnTo>
                      <a:pt x="2092" y="676"/>
                    </a:lnTo>
                    <a:lnTo>
                      <a:pt x="1044" y="676"/>
                    </a:lnTo>
                    <a:lnTo>
                      <a:pt x="0" y="676"/>
                    </a:lnTo>
                    <a:close/>
                  </a:path>
                </a:pathLst>
              </a:custGeom>
              <a:solidFill>
                <a:srgbClr val="FFFF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7" name="Freeform 70"/>
              <p:cNvSpPr>
                <a:spLocks/>
              </p:cNvSpPr>
              <p:nvPr/>
            </p:nvSpPr>
            <p:spPr bwMode="auto">
              <a:xfrm>
                <a:off x="6091" y="9000"/>
                <a:ext cx="3136" cy="784"/>
              </a:xfrm>
              <a:custGeom>
                <a:avLst/>
                <a:gdLst>
                  <a:gd name="T0" fmla="*/ 0 w 3136"/>
                  <a:gd name="T1" fmla="*/ 784 h 784"/>
                  <a:gd name="T2" fmla="*/ 0 w 3136"/>
                  <a:gd name="T3" fmla="*/ 553 h 784"/>
                  <a:gd name="T4" fmla="*/ 1044 w 3136"/>
                  <a:gd name="T5" fmla="*/ 441 h 784"/>
                  <a:gd name="T6" fmla="*/ 2092 w 3136"/>
                  <a:gd name="T7" fmla="*/ 0 h 784"/>
                  <a:gd name="T8" fmla="*/ 3136 w 3136"/>
                  <a:gd name="T9" fmla="*/ 546 h 784"/>
                  <a:gd name="T10" fmla="*/ 3136 w 3136"/>
                  <a:gd name="T11" fmla="*/ 784 h 784"/>
                  <a:gd name="T12" fmla="*/ 2092 w 3136"/>
                  <a:gd name="T13" fmla="*/ 261 h 784"/>
                  <a:gd name="T14" fmla="*/ 1044 w 3136"/>
                  <a:gd name="T15" fmla="*/ 731 h 784"/>
                  <a:gd name="T16" fmla="*/ 0 w 3136"/>
                  <a:gd name="T17" fmla="*/ 784 h 78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136"/>
                  <a:gd name="T28" fmla="*/ 0 h 784"/>
                  <a:gd name="T29" fmla="*/ 3136 w 3136"/>
                  <a:gd name="T30" fmla="*/ 784 h 78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136" h="784">
                    <a:moveTo>
                      <a:pt x="0" y="784"/>
                    </a:moveTo>
                    <a:lnTo>
                      <a:pt x="0" y="553"/>
                    </a:lnTo>
                    <a:lnTo>
                      <a:pt x="1044" y="441"/>
                    </a:lnTo>
                    <a:lnTo>
                      <a:pt x="2092" y="0"/>
                    </a:lnTo>
                    <a:lnTo>
                      <a:pt x="3136" y="546"/>
                    </a:lnTo>
                    <a:lnTo>
                      <a:pt x="3136" y="784"/>
                    </a:lnTo>
                    <a:lnTo>
                      <a:pt x="2092" y="261"/>
                    </a:lnTo>
                    <a:lnTo>
                      <a:pt x="1044" y="731"/>
                    </a:lnTo>
                    <a:lnTo>
                      <a:pt x="0" y="784"/>
                    </a:lnTo>
                    <a:close/>
                  </a:path>
                </a:pathLst>
              </a:custGeom>
              <a:solidFill>
                <a:srgbClr val="80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8" name="Freeform 71"/>
              <p:cNvSpPr>
                <a:spLocks/>
              </p:cNvSpPr>
              <p:nvPr/>
            </p:nvSpPr>
            <p:spPr bwMode="auto">
              <a:xfrm>
                <a:off x="6091" y="8662"/>
                <a:ext cx="3136" cy="891"/>
              </a:xfrm>
              <a:custGeom>
                <a:avLst/>
                <a:gdLst>
                  <a:gd name="T0" fmla="*/ 0 w 3136"/>
                  <a:gd name="T1" fmla="*/ 891 h 891"/>
                  <a:gd name="T2" fmla="*/ 0 w 3136"/>
                  <a:gd name="T3" fmla="*/ 547 h 891"/>
                  <a:gd name="T4" fmla="*/ 1044 w 3136"/>
                  <a:gd name="T5" fmla="*/ 426 h 891"/>
                  <a:gd name="T6" fmla="*/ 2092 w 3136"/>
                  <a:gd name="T7" fmla="*/ 0 h 891"/>
                  <a:gd name="T8" fmla="*/ 3136 w 3136"/>
                  <a:gd name="T9" fmla="*/ 554 h 891"/>
                  <a:gd name="T10" fmla="*/ 3136 w 3136"/>
                  <a:gd name="T11" fmla="*/ 884 h 891"/>
                  <a:gd name="T12" fmla="*/ 2092 w 3136"/>
                  <a:gd name="T13" fmla="*/ 338 h 891"/>
                  <a:gd name="T14" fmla="*/ 1044 w 3136"/>
                  <a:gd name="T15" fmla="*/ 779 h 891"/>
                  <a:gd name="T16" fmla="*/ 0 w 3136"/>
                  <a:gd name="T17" fmla="*/ 891 h 89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136"/>
                  <a:gd name="T28" fmla="*/ 0 h 891"/>
                  <a:gd name="T29" fmla="*/ 3136 w 3136"/>
                  <a:gd name="T30" fmla="*/ 891 h 89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136" h="891">
                    <a:moveTo>
                      <a:pt x="0" y="891"/>
                    </a:moveTo>
                    <a:lnTo>
                      <a:pt x="0" y="547"/>
                    </a:lnTo>
                    <a:lnTo>
                      <a:pt x="1044" y="426"/>
                    </a:lnTo>
                    <a:lnTo>
                      <a:pt x="2092" y="0"/>
                    </a:lnTo>
                    <a:lnTo>
                      <a:pt x="3136" y="554"/>
                    </a:lnTo>
                    <a:lnTo>
                      <a:pt x="3136" y="884"/>
                    </a:lnTo>
                    <a:lnTo>
                      <a:pt x="2092" y="338"/>
                    </a:lnTo>
                    <a:lnTo>
                      <a:pt x="1044" y="779"/>
                    </a:lnTo>
                    <a:lnTo>
                      <a:pt x="0" y="891"/>
                    </a:lnTo>
                    <a:close/>
                  </a:path>
                </a:pathLst>
              </a:custGeom>
              <a:solidFill>
                <a:srgbClr val="8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9" name="Freeform 72"/>
              <p:cNvSpPr>
                <a:spLocks/>
              </p:cNvSpPr>
              <p:nvPr/>
            </p:nvSpPr>
            <p:spPr bwMode="auto">
              <a:xfrm>
                <a:off x="6091" y="9261"/>
                <a:ext cx="3136" cy="676"/>
              </a:xfrm>
              <a:custGeom>
                <a:avLst/>
                <a:gdLst>
                  <a:gd name="T0" fmla="*/ 0 w 3136"/>
                  <a:gd name="T1" fmla="*/ 676 h 676"/>
                  <a:gd name="T2" fmla="*/ 0 w 3136"/>
                  <a:gd name="T3" fmla="*/ 523 h 676"/>
                  <a:gd name="T4" fmla="*/ 1044 w 3136"/>
                  <a:gd name="T5" fmla="*/ 470 h 676"/>
                  <a:gd name="T6" fmla="*/ 2092 w 3136"/>
                  <a:gd name="T7" fmla="*/ 0 h 676"/>
                  <a:gd name="T8" fmla="*/ 3136 w 3136"/>
                  <a:gd name="T9" fmla="*/ 523 h 676"/>
                  <a:gd name="T10" fmla="*/ 3136 w 3136"/>
                  <a:gd name="T11" fmla="*/ 676 h 676"/>
                  <a:gd name="T12" fmla="*/ 2092 w 3136"/>
                  <a:gd name="T13" fmla="*/ 676 h 676"/>
                  <a:gd name="T14" fmla="*/ 1044 w 3136"/>
                  <a:gd name="T15" fmla="*/ 676 h 676"/>
                  <a:gd name="T16" fmla="*/ 0 w 3136"/>
                  <a:gd name="T17" fmla="*/ 676 h 67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136"/>
                  <a:gd name="T28" fmla="*/ 0 h 676"/>
                  <a:gd name="T29" fmla="*/ 3136 w 3136"/>
                  <a:gd name="T30" fmla="*/ 676 h 67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136" h="676">
                    <a:moveTo>
                      <a:pt x="0" y="676"/>
                    </a:moveTo>
                    <a:lnTo>
                      <a:pt x="0" y="523"/>
                    </a:lnTo>
                    <a:lnTo>
                      <a:pt x="1044" y="470"/>
                    </a:lnTo>
                    <a:lnTo>
                      <a:pt x="2092" y="0"/>
                    </a:lnTo>
                    <a:lnTo>
                      <a:pt x="3136" y="523"/>
                    </a:lnTo>
                    <a:lnTo>
                      <a:pt x="3136" y="676"/>
                    </a:lnTo>
                    <a:lnTo>
                      <a:pt x="2092" y="676"/>
                    </a:lnTo>
                    <a:lnTo>
                      <a:pt x="1044" y="676"/>
                    </a:lnTo>
                    <a:lnTo>
                      <a:pt x="0" y="676"/>
                    </a:lnTo>
                  </a:path>
                </a:pathLst>
              </a:custGeom>
              <a:noFill/>
              <a:ln w="476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0" name="Freeform 73"/>
              <p:cNvSpPr>
                <a:spLocks/>
              </p:cNvSpPr>
              <p:nvPr/>
            </p:nvSpPr>
            <p:spPr bwMode="auto">
              <a:xfrm>
                <a:off x="6091" y="9000"/>
                <a:ext cx="3136" cy="784"/>
              </a:xfrm>
              <a:custGeom>
                <a:avLst/>
                <a:gdLst>
                  <a:gd name="T0" fmla="*/ 0 w 3136"/>
                  <a:gd name="T1" fmla="*/ 784 h 784"/>
                  <a:gd name="T2" fmla="*/ 0 w 3136"/>
                  <a:gd name="T3" fmla="*/ 553 h 784"/>
                  <a:gd name="T4" fmla="*/ 1044 w 3136"/>
                  <a:gd name="T5" fmla="*/ 441 h 784"/>
                  <a:gd name="T6" fmla="*/ 2092 w 3136"/>
                  <a:gd name="T7" fmla="*/ 0 h 784"/>
                  <a:gd name="T8" fmla="*/ 3136 w 3136"/>
                  <a:gd name="T9" fmla="*/ 546 h 784"/>
                  <a:gd name="T10" fmla="*/ 3136 w 3136"/>
                  <a:gd name="T11" fmla="*/ 784 h 784"/>
                  <a:gd name="T12" fmla="*/ 2092 w 3136"/>
                  <a:gd name="T13" fmla="*/ 261 h 784"/>
                  <a:gd name="T14" fmla="*/ 1044 w 3136"/>
                  <a:gd name="T15" fmla="*/ 731 h 784"/>
                  <a:gd name="T16" fmla="*/ 0 w 3136"/>
                  <a:gd name="T17" fmla="*/ 784 h 78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136"/>
                  <a:gd name="T28" fmla="*/ 0 h 784"/>
                  <a:gd name="T29" fmla="*/ 3136 w 3136"/>
                  <a:gd name="T30" fmla="*/ 784 h 78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136" h="784">
                    <a:moveTo>
                      <a:pt x="0" y="784"/>
                    </a:moveTo>
                    <a:lnTo>
                      <a:pt x="0" y="553"/>
                    </a:lnTo>
                    <a:lnTo>
                      <a:pt x="1044" y="441"/>
                    </a:lnTo>
                    <a:lnTo>
                      <a:pt x="2092" y="0"/>
                    </a:lnTo>
                    <a:lnTo>
                      <a:pt x="3136" y="546"/>
                    </a:lnTo>
                    <a:lnTo>
                      <a:pt x="3136" y="784"/>
                    </a:lnTo>
                    <a:lnTo>
                      <a:pt x="2092" y="261"/>
                    </a:lnTo>
                    <a:lnTo>
                      <a:pt x="1044" y="731"/>
                    </a:lnTo>
                    <a:lnTo>
                      <a:pt x="0" y="784"/>
                    </a:lnTo>
                  </a:path>
                </a:pathLst>
              </a:custGeom>
              <a:noFill/>
              <a:ln w="476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1" name="Freeform 74"/>
              <p:cNvSpPr>
                <a:spLocks/>
              </p:cNvSpPr>
              <p:nvPr/>
            </p:nvSpPr>
            <p:spPr bwMode="auto">
              <a:xfrm>
                <a:off x="6091" y="8662"/>
                <a:ext cx="3136" cy="891"/>
              </a:xfrm>
              <a:custGeom>
                <a:avLst/>
                <a:gdLst>
                  <a:gd name="T0" fmla="*/ 0 w 3136"/>
                  <a:gd name="T1" fmla="*/ 891 h 891"/>
                  <a:gd name="T2" fmla="*/ 0 w 3136"/>
                  <a:gd name="T3" fmla="*/ 547 h 891"/>
                  <a:gd name="T4" fmla="*/ 1044 w 3136"/>
                  <a:gd name="T5" fmla="*/ 426 h 891"/>
                  <a:gd name="T6" fmla="*/ 2092 w 3136"/>
                  <a:gd name="T7" fmla="*/ 0 h 891"/>
                  <a:gd name="T8" fmla="*/ 3136 w 3136"/>
                  <a:gd name="T9" fmla="*/ 554 h 891"/>
                  <a:gd name="T10" fmla="*/ 3136 w 3136"/>
                  <a:gd name="T11" fmla="*/ 884 h 891"/>
                  <a:gd name="T12" fmla="*/ 2092 w 3136"/>
                  <a:gd name="T13" fmla="*/ 338 h 891"/>
                  <a:gd name="T14" fmla="*/ 1044 w 3136"/>
                  <a:gd name="T15" fmla="*/ 779 h 891"/>
                  <a:gd name="T16" fmla="*/ 0 w 3136"/>
                  <a:gd name="T17" fmla="*/ 891 h 89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136"/>
                  <a:gd name="T28" fmla="*/ 0 h 891"/>
                  <a:gd name="T29" fmla="*/ 3136 w 3136"/>
                  <a:gd name="T30" fmla="*/ 891 h 89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136" h="891">
                    <a:moveTo>
                      <a:pt x="0" y="891"/>
                    </a:moveTo>
                    <a:lnTo>
                      <a:pt x="0" y="547"/>
                    </a:lnTo>
                    <a:lnTo>
                      <a:pt x="1044" y="426"/>
                    </a:lnTo>
                    <a:lnTo>
                      <a:pt x="2092" y="0"/>
                    </a:lnTo>
                    <a:lnTo>
                      <a:pt x="3136" y="554"/>
                    </a:lnTo>
                    <a:lnTo>
                      <a:pt x="3136" y="884"/>
                    </a:lnTo>
                    <a:lnTo>
                      <a:pt x="2092" y="338"/>
                    </a:lnTo>
                    <a:lnTo>
                      <a:pt x="1044" y="779"/>
                    </a:lnTo>
                    <a:lnTo>
                      <a:pt x="0" y="891"/>
                    </a:lnTo>
                  </a:path>
                </a:pathLst>
              </a:custGeom>
              <a:noFill/>
              <a:ln w="476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2" name="Line 75"/>
              <p:cNvSpPr>
                <a:spLocks noChangeShapeType="1"/>
              </p:cNvSpPr>
              <p:nvPr/>
            </p:nvSpPr>
            <p:spPr bwMode="auto">
              <a:xfrm>
                <a:off x="6091" y="8584"/>
                <a:ext cx="0" cy="1353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3" name="Line 76"/>
              <p:cNvSpPr>
                <a:spLocks noChangeShapeType="1"/>
              </p:cNvSpPr>
              <p:nvPr/>
            </p:nvSpPr>
            <p:spPr bwMode="auto">
              <a:xfrm>
                <a:off x="6066" y="9937"/>
                <a:ext cx="25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4" name="Line 77"/>
              <p:cNvSpPr>
                <a:spLocks noChangeShapeType="1"/>
              </p:cNvSpPr>
              <p:nvPr/>
            </p:nvSpPr>
            <p:spPr bwMode="auto">
              <a:xfrm>
                <a:off x="6066" y="9787"/>
                <a:ext cx="25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5" name="Line 78"/>
              <p:cNvSpPr>
                <a:spLocks noChangeShapeType="1"/>
              </p:cNvSpPr>
              <p:nvPr/>
            </p:nvSpPr>
            <p:spPr bwMode="auto">
              <a:xfrm>
                <a:off x="6066" y="9636"/>
                <a:ext cx="25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6" name="Line 79"/>
              <p:cNvSpPr>
                <a:spLocks noChangeShapeType="1"/>
              </p:cNvSpPr>
              <p:nvPr/>
            </p:nvSpPr>
            <p:spPr bwMode="auto">
              <a:xfrm>
                <a:off x="6066" y="9486"/>
                <a:ext cx="25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7" name="Line 80"/>
              <p:cNvSpPr>
                <a:spLocks noChangeShapeType="1"/>
              </p:cNvSpPr>
              <p:nvPr/>
            </p:nvSpPr>
            <p:spPr bwMode="auto">
              <a:xfrm>
                <a:off x="6066" y="9336"/>
                <a:ext cx="25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8" name="Line 81"/>
              <p:cNvSpPr>
                <a:spLocks noChangeShapeType="1"/>
              </p:cNvSpPr>
              <p:nvPr/>
            </p:nvSpPr>
            <p:spPr bwMode="auto">
              <a:xfrm>
                <a:off x="6066" y="9185"/>
                <a:ext cx="25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9" name="Line 82"/>
              <p:cNvSpPr>
                <a:spLocks noChangeShapeType="1"/>
              </p:cNvSpPr>
              <p:nvPr/>
            </p:nvSpPr>
            <p:spPr bwMode="auto">
              <a:xfrm>
                <a:off x="6066" y="9035"/>
                <a:ext cx="25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0" name="Line 83"/>
              <p:cNvSpPr>
                <a:spLocks noChangeShapeType="1"/>
              </p:cNvSpPr>
              <p:nvPr/>
            </p:nvSpPr>
            <p:spPr bwMode="auto">
              <a:xfrm>
                <a:off x="6066" y="8885"/>
                <a:ext cx="25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1" name="Line 84"/>
              <p:cNvSpPr>
                <a:spLocks noChangeShapeType="1"/>
              </p:cNvSpPr>
              <p:nvPr/>
            </p:nvSpPr>
            <p:spPr bwMode="auto">
              <a:xfrm>
                <a:off x="6066" y="8734"/>
                <a:ext cx="25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2" name="Line 85"/>
              <p:cNvSpPr>
                <a:spLocks noChangeShapeType="1"/>
              </p:cNvSpPr>
              <p:nvPr/>
            </p:nvSpPr>
            <p:spPr bwMode="auto">
              <a:xfrm>
                <a:off x="6066" y="8584"/>
                <a:ext cx="25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3" name="Line 86"/>
              <p:cNvSpPr>
                <a:spLocks noChangeShapeType="1"/>
              </p:cNvSpPr>
              <p:nvPr/>
            </p:nvSpPr>
            <p:spPr bwMode="auto">
              <a:xfrm>
                <a:off x="6091" y="9937"/>
                <a:ext cx="3136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4" name="Line 87"/>
              <p:cNvSpPr>
                <a:spLocks noChangeShapeType="1"/>
              </p:cNvSpPr>
              <p:nvPr/>
            </p:nvSpPr>
            <p:spPr bwMode="auto">
              <a:xfrm flipV="1">
                <a:off x="6091" y="9937"/>
                <a:ext cx="0" cy="1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5" name="Line 88"/>
              <p:cNvSpPr>
                <a:spLocks noChangeShapeType="1"/>
              </p:cNvSpPr>
              <p:nvPr/>
            </p:nvSpPr>
            <p:spPr bwMode="auto">
              <a:xfrm flipV="1">
                <a:off x="7135" y="9937"/>
                <a:ext cx="0" cy="1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6" name="Line 89"/>
              <p:cNvSpPr>
                <a:spLocks noChangeShapeType="1"/>
              </p:cNvSpPr>
              <p:nvPr/>
            </p:nvSpPr>
            <p:spPr bwMode="auto">
              <a:xfrm flipV="1">
                <a:off x="8183" y="9937"/>
                <a:ext cx="0" cy="1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7" name="Line 90"/>
              <p:cNvSpPr>
                <a:spLocks noChangeShapeType="1"/>
              </p:cNvSpPr>
              <p:nvPr/>
            </p:nvSpPr>
            <p:spPr bwMode="auto">
              <a:xfrm flipV="1">
                <a:off x="9227" y="9937"/>
                <a:ext cx="0" cy="1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8" name="Rectangle 91"/>
              <p:cNvSpPr>
                <a:spLocks noChangeArrowheads="1"/>
              </p:cNvSpPr>
              <p:nvPr/>
            </p:nvSpPr>
            <p:spPr bwMode="auto">
              <a:xfrm>
                <a:off x="6007" y="9892"/>
                <a:ext cx="40" cy="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3760788">
                  <a:spcBef>
                    <a:spcPct val="20000"/>
                  </a:spcBef>
                  <a:buChar char="•"/>
                  <a:defRPr sz="1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3760788">
                  <a:spcBef>
                    <a:spcPct val="20000"/>
                  </a:spcBef>
                  <a:buChar char="–"/>
                  <a:defRPr sz="115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3760788">
                  <a:spcBef>
                    <a:spcPct val="20000"/>
                  </a:spcBef>
                  <a:buChar char="•"/>
                  <a:defRPr sz="99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3760788">
                  <a:spcBef>
                    <a:spcPct val="20000"/>
                  </a:spcBef>
                  <a:buChar char="–"/>
                  <a:defRPr sz="8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3760788">
                  <a:spcBef>
                    <a:spcPct val="20000"/>
                  </a:spcBef>
                  <a:buChar char="»"/>
                  <a:defRPr sz="8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37607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8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37607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8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37607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8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37607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8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 b="1">
                    <a:solidFill>
                      <a:srgbClr val="000000"/>
                    </a:solidFill>
                  </a:rPr>
                  <a:t>0</a:t>
                </a:r>
                <a:endParaRPr lang="en-US" altLang="en-US" sz="12000"/>
              </a:p>
            </p:txBody>
          </p:sp>
          <p:sp>
            <p:nvSpPr>
              <p:cNvPr id="3129" name="Rectangle 92"/>
              <p:cNvSpPr>
                <a:spLocks noChangeArrowheads="1"/>
              </p:cNvSpPr>
              <p:nvPr/>
            </p:nvSpPr>
            <p:spPr bwMode="auto">
              <a:xfrm>
                <a:off x="5967" y="9743"/>
                <a:ext cx="80" cy="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3760788">
                  <a:spcBef>
                    <a:spcPct val="20000"/>
                  </a:spcBef>
                  <a:buChar char="•"/>
                  <a:defRPr sz="1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3760788">
                  <a:spcBef>
                    <a:spcPct val="20000"/>
                  </a:spcBef>
                  <a:buChar char="–"/>
                  <a:defRPr sz="115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3760788">
                  <a:spcBef>
                    <a:spcPct val="20000"/>
                  </a:spcBef>
                  <a:buChar char="•"/>
                  <a:defRPr sz="99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3760788">
                  <a:spcBef>
                    <a:spcPct val="20000"/>
                  </a:spcBef>
                  <a:buChar char="–"/>
                  <a:defRPr sz="8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3760788">
                  <a:spcBef>
                    <a:spcPct val="20000"/>
                  </a:spcBef>
                  <a:buChar char="»"/>
                  <a:defRPr sz="8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37607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8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37607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8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37607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8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37607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8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 b="1">
                    <a:solidFill>
                      <a:srgbClr val="000000"/>
                    </a:solidFill>
                  </a:rPr>
                  <a:t>20</a:t>
                </a:r>
                <a:endParaRPr lang="en-US" altLang="en-US" sz="12000"/>
              </a:p>
            </p:txBody>
          </p:sp>
          <p:sp>
            <p:nvSpPr>
              <p:cNvPr id="3130" name="Rectangle 93"/>
              <p:cNvSpPr>
                <a:spLocks noChangeArrowheads="1"/>
              </p:cNvSpPr>
              <p:nvPr/>
            </p:nvSpPr>
            <p:spPr bwMode="auto">
              <a:xfrm>
                <a:off x="5967" y="9591"/>
                <a:ext cx="80" cy="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3760788">
                  <a:spcBef>
                    <a:spcPct val="20000"/>
                  </a:spcBef>
                  <a:buChar char="•"/>
                  <a:defRPr sz="1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3760788">
                  <a:spcBef>
                    <a:spcPct val="20000"/>
                  </a:spcBef>
                  <a:buChar char="–"/>
                  <a:defRPr sz="115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3760788">
                  <a:spcBef>
                    <a:spcPct val="20000"/>
                  </a:spcBef>
                  <a:buChar char="•"/>
                  <a:defRPr sz="99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3760788">
                  <a:spcBef>
                    <a:spcPct val="20000"/>
                  </a:spcBef>
                  <a:buChar char="–"/>
                  <a:defRPr sz="8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3760788">
                  <a:spcBef>
                    <a:spcPct val="20000"/>
                  </a:spcBef>
                  <a:buChar char="»"/>
                  <a:defRPr sz="8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37607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8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37607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8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37607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8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37607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8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 b="1">
                    <a:solidFill>
                      <a:srgbClr val="000000"/>
                    </a:solidFill>
                  </a:rPr>
                  <a:t>40</a:t>
                </a:r>
                <a:endParaRPr lang="en-US" altLang="en-US" sz="12000"/>
              </a:p>
            </p:txBody>
          </p:sp>
          <p:sp>
            <p:nvSpPr>
              <p:cNvPr id="3131" name="Rectangle 94"/>
              <p:cNvSpPr>
                <a:spLocks noChangeArrowheads="1"/>
              </p:cNvSpPr>
              <p:nvPr/>
            </p:nvSpPr>
            <p:spPr bwMode="auto">
              <a:xfrm>
                <a:off x="5967" y="9441"/>
                <a:ext cx="80" cy="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3760788">
                  <a:spcBef>
                    <a:spcPct val="20000"/>
                  </a:spcBef>
                  <a:buChar char="•"/>
                  <a:defRPr sz="1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3760788">
                  <a:spcBef>
                    <a:spcPct val="20000"/>
                  </a:spcBef>
                  <a:buChar char="–"/>
                  <a:defRPr sz="115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3760788">
                  <a:spcBef>
                    <a:spcPct val="20000"/>
                  </a:spcBef>
                  <a:buChar char="•"/>
                  <a:defRPr sz="99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3760788">
                  <a:spcBef>
                    <a:spcPct val="20000"/>
                  </a:spcBef>
                  <a:buChar char="–"/>
                  <a:defRPr sz="8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3760788">
                  <a:spcBef>
                    <a:spcPct val="20000"/>
                  </a:spcBef>
                  <a:buChar char="»"/>
                  <a:defRPr sz="8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37607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8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37607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8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37607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8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37607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8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 b="1">
                    <a:solidFill>
                      <a:srgbClr val="000000"/>
                    </a:solidFill>
                  </a:rPr>
                  <a:t>60</a:t>
                </a:r>
                <a:endParaRPr lang="en-US" altLang="en-US" sz="12000"/>
              </a:p>
            </p:txBody>
          </p:sp>
          <p:sp>
            <p:nvSpPr>
              <p:cNvPr id="3132" name="Rectangle 95"/>
              <p:cNvSpPr>
                <a:spLocks noChangeArrowheads="1"/>
              </p:cNvSpPr>
              <p:nvPr/>
            </p:nvSpPr>
            <p:spPr bwMode="auto">
              <a:xfrm>
                <a:off x="5967" y="9291"/>
                <a:ext cx="80" cy="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3760788">
                  <a:spcBef>
                    <a:spcPct val="20000"/>
                  </a:spcBef>
                  <a:buChar char="•"/>
                  <a:defRPr sz="1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3760788">
                  <a:spcBef>
                    <a:spcPct val="20000"/>
                  </a:spcBef>
                  <a:buChar char="–"/>
                  <a:defRPr sz="115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3760788">
                  <a:spcBef>
                    <a:spcPct val="20000"/>
                  </a:spcBef>
                  <a:buChar char="•"/>
                  <a:defRPr sz="99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3760788">
                  <a:spcBef>
                    <a:spcPct val="20000"/>
                  </a:spcBef>
                  <a:buChar char="–"/>
                  <a:defRPr sz="8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3760788">
                  <a:spcBef>
                    <a:spcPct val="20000"/>
                  </a:spcBef>
                  <a:buChar char="»"/>
                  <a:defRPr sz="8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37607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8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37607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8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37607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8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37607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8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 b="1">
                    <a:solidFill>
                      <a:srgbClr val="000000"/>
                    </a:solidFill>
                  </a:rPr>
                  <a:t>80</a:t>
                </a:r>
                <a:endParaRPr lang="en-US" altLang="en-US" sz="12000"/>
              </a:p>
            </p:txBody>
          </p:sp>
          <p:sp>
            <p:nvSpPr>
              <p:cNvPr id="3133" name="Rectangle 96"/>
              <p:cNvSpPr>
                <a:spLocks noChangeArrowheads="1"/>
              </p:cNvSpPr>
              <p:nvPr/>
            </p:nvSpPr>
            <p:spPr bwMode="auto">
              <a:xfrm>
                <a:off x="5927" y="9140"/>
                <a:ext cx="120" cy="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3760788">
                  <a:spcBef>
                    <a:spcPct val="20000"/>
                  </a:spcBef>
                  <a:buChar char="•"/>
                  <a:defRPr sz="1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3760788">
                  <a:spcBef>
                    <a:spcPct val="20000"/>
                  </a:spcBef>
                  <a:buChar char="–"/>
                  <a:defRPr sz="115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3760788">
                  <a:spcBef>
                    <a:spcPct val="20000"/>
                  </a:spcBef>
                  <a:buChar char="•"/>
                  <a:defRPr sz="99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3760788">
                  <a:spcBef>
                    <a:spcPct val="20000"/>
                  </a:spcBef>
                  <a:buChar char="–"/>
                  <a:defRPr sz="8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3760788">
                  <a:spcBef>
                    <a:spcPct val="20000"/>
                  </a:spcBef>
                  <a:buChar char="»"/>
                  <a:defRPr sz="8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37607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8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37607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8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37607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8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37607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8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 b="1">
                    <a:solidFill>
                      <a:srgbClr val="000000"/>
                    </a:solidFill>
                  </a:rPr>
                  <a:t>100</a:t>
                </a:r>
                <a:endParaRPr lang="en-US" altLang="en-US" sz="12000"/>
              </a:p>
            </p:txBody>
          </p:sp>
          <p:sp>
            <p:nvSpPr>
              <p:cNvPr id="3134" name="Rectangle 97"/>
              <p:cNvSpPr>
                <a:spLocks noChangeArrowheads="1"/>
              </p:cNvSpPr>
              <p:nvPr/>
            </p:nvSpPr>
            <p:spPr bwMode="auto">
              <a:xfrm>
                <a:off x="5927" y="8990"/>
                <a:ext cx="120" cy="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3760788">
                  <a:spcBef>
                    <a:spcPct val="20000"/>
                  </a:spcBef>
                  <a:buChar char="•"/>
                  <a:defRPr sz="1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3760788">
                  <a:spcBef>
                    <a:spcPct val="20000"/>
                  </a:spcBef>
                  <a:buChar char="–"/>
                  <a:defRPr sz="115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3760788">
                  <a:spcBef>
                    <a:spcPct val="20000"/>
                  </a:spcBef>
                  <a:buChar char="•"/>
                  <a:defRPr sz="99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3760788">
                  <a:spcBef>
                    <a:spcPct val="20000"/>
                  </a:spcBef>
                  <a:buChar char="–"/>
                  <a:defRPr sz="8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3760788">
                  <a:spcBef>
                    <a:spcPct val="20000"/>
                  </a:spcBef>
                  <a:buChar char="»"/>
                  <a:defRPr sz="8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37607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8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37607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8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37607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8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37607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8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 b="1">
                    <a:solidFill>
                      <a:srgbClr val="000000"/>
                    </a:solidFill>
                  </a:rPr>
                  <a:t>120</a:t>
                </a:r>
                <a:endParaRPr lang="en-US" altLang="en-US" sz="12000"/>
              </a:p>
            </p:txBody>
          </p:sp>
          <p:sp>
            <p:nvSpPr>
              <p:cNvPr id="3135" name="Rectangle 98"/>
              <p:cNvSpPr>
                <a:spLocks noChangeArrowheads="1"/>
              </p:cNvSpPr>
              <p:nvPr/>
            </p:nvSpPr>
            <p:spPr bwMode="auto">
              <a:xfrm>
                <a:off x="5927" y="8840"/>
                <a:ext cx="120" cy="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3760788">
                  <a:spcBef>
                    <a:spcPct val="20000"/>
                  </a:spcBef>
                  <a:buChar char="•"/>
                  <a:defRPr sz="1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3760788">
                  <a:spcBef>
                    <a:spcPct val="20000"/>
                  </a:spcBef>
                  <a:buChar char="–"/>
                  <a:defRPr sz="115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3760788">
                  <a:spcBef>
                    <a:spcPct val="20000"/>
                  </a:spcBef>
                  <a:buChar char="•"/>
                  <a:defRPr sz="99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3760788">
                  <a:spcBef>
                    <a:spcPct val="20000"/>
                  </a:spcBef>
                  <a:buChar char="–"/>
                  <a:defRPr sz="8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3760788">
                  <a:spcBef>
                    <a:spcPct val="20000"/>
                  </a:spcBef>
                  <a:buChar char="»"/>
                  <a:defRPr sz="8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37607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8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37607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8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37607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8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37607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8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 b="1">
                    <a:solidFill>
                      <a:srgbClr val="000000"/>
                    </a:solidFill>
                  </a:rPr>
                  <a:t>140</a:t>
                </a:r>
                <a:endParaRPr lang="en-US" altLang="en-US" sz="12000"/>
              </a:p>
            </p:txBody>
          </p:sp>
          <p:sp>
            <p:nvSpPr>
              <p:cNvPr id="3136" name="Rectangle 99"/>
              <p:cNvSpPr>
                <a:spLocks noChangeArrowheads="1"/>
              </p:cNvSpPr>
              <p:nvPr/>
            </p:nvSpPr>
            <p:spPr bwMode="auto">
              <a:xfrm>
                <a:off x="5927" y="8689"/>
                <a:ext cx="120" cy="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3760788">
                  <a:spcBef>
                    <a:spcPct val="20000"/>
                  </a:spcBef>
                  <a:buChar char="•"/>
                  <a:defRPr sz="1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3760788">
                  <a:spcBef>
                    <a:spcPct val="20000"/>
                  </a:spcBef>
                  <a:buChar char="–"/>
                  <a:defRPr sz="115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3760788">
                  <a:spcBef>
                    <a:spcPct val="20000"/>
                  </a:spcBef>
                  <a:buChar char="•"/>
                  <a:defRPr sz="99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3760788">
                  <a:spcBef>
                    <a:spcPct val="20000"/>
                  </a:spcBef>
                  <a:buChar char="–"/>
                  <a:defRPr sz="8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3760788">
                  <a:spcBef>
                    <a:spcPct val="20000"/>
                  </a:spcBef>
                  <a:buChar char="»"/>
                  <a:defRPr sz="8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37607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8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37607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8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37607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8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37607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8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 b="1">
                    <a:solidFill>
                      <a:srgbClr val="000000"/>
                    </a:solidFill>
                  </a:rPr>
                  <a:t>160</a:t>
                </a:r>
                <a:endParaRPr lang="en-US" altLang="en-US" sz="12000"/>
              </a:p>
            </p:txBody>
          </p:sp>
          <p:sp>
            <p:nvSpPr>
              <p:cNvPr id="3137" name="Rectangle 100"/>
              <p:cNvSpPr>
                <a:spLocks noChangeArrowheads="1"/>
              </p:cNvSpPr>
              <p:nvPr/>
            </p:nvSpPr>
            <p:spPr bwMode="auto">
              <a:xfrm>
                <a:off x="5927" y="8539"/>
                <a:ext cx="120" cy="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3760788">
                  <a:spcBef>
                    <a:spcPct val="20000"/>
                  </a:spcBef>
                  <a:buChar char="•"/>
                  <a:defRPr sz="1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3760788">
                  <a:spcBef>
                    <a:spcPct val="20000"/>
                  </a:spcBef>
                  <a:buChar char="–"/>
                  <a:defRPr sz="115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3760788">
                  <a:spcBef>
                    <a:spcPct val="20000"/>
                  </a:spcBef>
                  <a:buChar char="•"/>
                  <a:defRPr sz="99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3760788">
                  <a:spcBef>
                    <a:spcPct val="20000"/>
                  </a:spcBef>
                  <a:buChar char="–"/>
                  <a:defRPr sz="8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3760788">
                  <a:spcBef>
                    <a:spcPct val="20000"/>
                  </a:spcBef>
                  <a:buChar char="»"/>
                  <a:defRPr sz="8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37607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8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37607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8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37607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8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37607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8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 b="1">
                    <a:solidFill>
                      <a:srgbClr val="000000"/>
                    </a:solidFill>
                  </a:rPr>
                  <a:t>180</a:t>
                </a:r>
                <a:endParaRPr lang="en-US" altLang="en-US" sz="12000"/>
              </a:p>
            </p:txBody>
          </p:sp>
          <p:sp>
            <p:nvSpPr>
              <p:cNvPr id="3138" name="Rectangle 101"/>
              <p:cNvSpPr>
                <a:spLocks noChangeArrowheads="1"/>
              </p:cNvSpPr>
              <p:nvPr/>
            </p:nvSpPr>
            <p:spPr bwMode="auto">
              <a:xfrm>
                <a:off x="5971" y="9965"/>
                <a:ext cx="234" cy="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3760788">
                  <a:spcBef>
                    <a:spcPct val="20000"/>
                  </a:spcBef>
                  <a:buChar char="•"/>
                  <a:defRPr sz="1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3760788">
                  <a:spcBef>
                    <a:spcPct val="20000"/>
                  </a:spcBef>
                  <a:buChar char="–"/>
                  <a:defRPr sz="115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3760788">
                  <a:spcBef>
                    <a:spcPct val="20000"/>
                  </a:spcBef>
                  <a:buChar char="•"/>
                  <a:defRPr sz="99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3760788">
                  <a:spcBef>
                    <a:spcPct val="20000"/>
                  </a:spcBef>
                  <a:buChar char="–"/>
                  <a:defRPr sz="8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3760788">
                  <a:spcBef>
                    <a:spcPct val="20000"/>
                  </a:spcBef>
                  <a:buChar char="»"/>
                  <a:defRPr sz="8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37607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8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37607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8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37607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8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37607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8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 b="1">
                    <a:solidFill>
                      <a:srgbClr val="000000"/>
                    </a:solidFill>
                  </a:rPr>
                  <a:t>1st Qtr</a:t>
                </a:r>
                <a:endParaRPr lang="en-US" altLang="en-US" sz="12000"/>
              </a:p>
            </p:txBody>
          </p:sp>
          <p:sp>
            <p:nvSpPr>
              <p:cNvPr id="3139" name="Rectangle 102"/>
              <p:cNvSpPr>
                <a:spLocks noChangeArrowheads="1"/>
              </p:cNvSpPr>
              <p:nvPr/>
            </p:nvSpPr>
            <p:spPr bwMode="auto">
              <a:xfrm>
                <a:off x="7003" y="9965"/>
                <a:ext cx="259" cy="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3760788">
                  <a:spcBef>
                    <a:spcPct val="20000"/>
                  </a:spcBef>
                  <a:buChar char="•"/>
                  <a:defRPr sz="1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3760788">
                  <a:spcBef>
                    <a:spcPct val="20000"/>
                  </a:spcBef>
                  <a:buChar char="–"/>
                  <a:defRPr sz="115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3760788">
                  <a:spcBef>
                    <a:spcPct val="20000"/>
                  </a:spcBef>
                  <a:buChar char="•"/>
                  <a:defRPr sz="99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3760788">
                  <a:spcBef>
                    <a:spcPct val="20000"/>
                  </a:spcBef>
                  <a:buChar char="–"/>
                  <a:defRPr sz="8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3760788">
                  <a:spcBef>
                    <a:spcPct val="20000"/>
                  </a:spcBef>
                  <a:buChar char="»"/>
                  <a:defRPr sz="8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37607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8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37607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8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37607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8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37607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8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 b="1">
                    <a:solidFill>
                      <a:srgbClr val="000000"/>
                    </a:solidFill>
                  </a:rPr>
                  <a:t>2nd Qtr</a:t>
                </a:r>
                <a:endParaRPr lang="en-US" altLang="en-US" sz="12000"/>
              </a:p>
            </p:txBody>
          </p:sp>
          <p:sp>
            <p:nvSpPr>
              <p:cNvPr id="3140" name="Rectangle 103"/>
              <p:cNvSpPr>
                <a:spLocks noChangeArrowheads="1"/>
              </p:cNvSpPr>
              <p:nvPr/>
            </p:nvSpPr>
            <p:spPr bwMode="auto">
              <a:xfrm>
                <a:off x="8060" y="9965"/>
                <a:ext cx="242" cy="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3760788">
                  <a:spcBef>
                    <a:spcPct val="20000"/>
                  </a:spcBef>
                  <a:buChar char="•"/>
                  <a:defRPr sz="1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3760788">
                  <a:spcBef>
                    <a:spcPct val="20000"/>
                  </a:spcBef>
                  <a:buChar char="–"/>
                  <a:defRPr sz="115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3760788">
                  <a:spcBef>
                    <a:spcPct val="20000"/>
                  </a:spcBef>
                  <a:buChar char="•"/>
                  <a:defRPr sz="99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3760788">
                  <a:spcBef>
                    <a:spcPct val="20000"/>
                  </a:spcBef>
                  <a:buChar char="–"/>
                  <a:defRPr sz="8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3760788">
                  <a:spcBef>
                    <a:spcPct val="20000"/>
                  </a:spcBef>
                  <a:buChar char="»"/>
                  <a:defRPr sz="8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37607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8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37607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8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37607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8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37607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8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 b="1">
                    <a:solidFill>
                      <a:srgbClr val="000000"/>
                    </a:solidFill>
                  </a:rPr>
                  <a:t>3rd Qtr</a:t>
                </a:r>
                <a:endParaRPr lang="en-US" altLang="en-US" sz="12000"/>
              </a:p>
            </p:txBody>
          </p:sp>
          <p:sp>
            <p:nvSpPr>
              <p:cNvPr id="3141" name="Rectangle 104"/>
              <p:cNvSpPr>
                <a:spLocks noChangeArrowheads="1"/>
              </p:cNvSpPr>
              <p:nvPr/>
            </p:nvSpPr>
            <p:spPr bwMode="auto">
              <a:xfrm>
                <a:off x="9104" y="9965"/>
                <a:ext cx="239" cy="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3760788">
                  <a:spcBef>
                    <a:spcPct val="20000"/>
                  </a:spcBef>
                  <a:buChar char="•"/>
                  <a:defRPr sz="1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3760788">
                  <a:spcBef>
                    <a:spcPct val="20000"/>
                  </a:spcBef>
                  <a:buChar char="–"/>
                  <a:defRPr sz="115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3760788">
                  <a:spcBef>
                    <a:spcPct val="20000"/>
                  </a:spcBef>
                  <a:buChar char="•"/>
                  <a:defRPr sz="99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3760788">
                  <a:spcBef>
                    <a:spcPct val="20000"/>
                  </a:spcBef>
                  <a:buChar char="–"/>
                  <a:defRPr sz="8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3760788">
                  <a:spcBef>
                    <a:spcPct val="20000"/>
                  </a:spcBef>
                  <a:buChar char="»"/>
                  <a:defRPr sz="8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37607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8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37607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8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37607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8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37607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83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 b="1">
                    <a:solidFill>
                      <a:srgbClr val="000000"/>
                    </a:solidFill>
                  </a:rPr>
                  <a:t>4th Qtr</a:t>
                </a:r>
                <a:endParaRPr lang="en-US" altLang="en-US" sz="12000"/>
              </a:p>
            </p:txBody>
          </p:sp>
          <p:grpSp>
            <p:nvGrpSpPr>
              <p:cNvPr id="3142" name="Group 105"/>
              <p:cNvGrpSpPr>
                <a:grpSpLocks/>
              </p:cNvGrpSpPr>
              <p:nvPr/>
            </p:nvGrpSpPr>
            <p:grpSpPr bwMode="auto">
              <a:xfrm>
                <a:off x="9407" y="9181"/>
                <a:ext cx="320" cy="214"/>
                <a:chOff x="9407" y="9181"/>
                <a:chExt cx="320" cy="214"/>
              </a:xfrm>
            </p:grpSpPr>
            <p:sp>
              <p:nvSpPr>
                <p:cNvPr id="3143" name="Rectangle 106"/>
                <p:cNvSpPr>
                  <a:spLocks noChangeArrowheads="1"/>
                </p:cNvSpPr>
                <p:nvPr/>
              </p:nvSpPr>
              <p:spPr bwMode="auto">
                <a:xfrm>
                  <a:off x="9407" y="9181"/>
                  <a:ext cx="320" cy="214"/>
                </a:xfrm>
                <a:prstGeom prst="rect">
                  <a:avLst/>
                </a:prstGeom>
                <a:noFill/>
                <a:ln w="4763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1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115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99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8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8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8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8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8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8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7500"/>
                </a:p>
              </p:txBody>
            </p:sp>
            <p:sp>
              <p:nvSpPr>
                <p:cNvPr id="3144" name="Rectangle 107"/>
                <p:cNvSpPr>
                  <a:spLocks noChangeArrowheads="1"/>
                </p:cNvSpPr>
                <p:nvPr/>
              </p:nvSpPr>
              <p:spPr bwMode="auto">
                <a:xfrm>
                  <a:off x="9432" y="9212"/>
                  <a:ext cx="67" cy="28"/>
                </a:xfrm>
                <a:prstGeom prst="rect">
                  <a:avLst/>
                </a:prstGeom>
                <a:solidFill>
                  <a:srgbClr val="800000"/>
                </a:solidFill>
                <a:ln w="4763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1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115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99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8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8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8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8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8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8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7500"/>
                </a:p>
              </p:txBody>
            </p:sp>
            <p:sp>
              <p:nvSpPr>
                <p:cNvPr id="3145" name="Rectangle 108"/>
                <p:cNvSpPr>
                  <a:spLocks noChangeArrowheads="1"/>
                </p:cNvSpPr>
                <p:nvPr/>
              </p:nvSpPr>
              <p:spPr bwMode="auto">
                <a:xfrm>
                  <a:off x="9522" y="9187"/>
                  <a:ext cx="149" cy="6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defTabSz="3760788">
                    <a:spcBef>
                      <a:spcPct val="20000"/>
                    </a:spcBef>
                    <a:buChar char="•"/>
                    <a:defRPr sz="1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defTabSz="3760788">
                    <a:spcBef>
                      <a:spcPct val="20000"/>
                    </a:spcBef>
                    <a:buChar char="–"/>
                    <a:defRPr sz="115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defTabSz="3760788">
                    <a:spcBef>
                      <a:spcPct val="20000"/>
                    </a:spcBef>
                    <a:buChar char="•"/>
                    <a:defRPr sz="99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defTabSz="3760788">
                    <a:spcBef>
                      <a:spcPct val="20000"/>
                    </a:spcBef>
                    <a:buChar char="–"/>
                    <a:defRPr sz="8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defTabSz="3760788">
                    <a:spcBef>
                      <a:spcPct val="20000"/>
                    </a:spcBef>
                    <a:buChar char="»"/>
                    <a:defRPr sz="8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defTabSz="3760788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8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defTabSz="3760788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8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defTabSz="3760788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8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defTabSz="3760788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8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900" b="1">
                      <a:solidFill>
                        <a:srgbClr val="000000"/>
                      </a:solidFill>
                    </a:rPr>
                    <a:t>North</a:t>
                  </a:r>
                  <a:endParaRPr lang="en-US" altLang="en-US" sz="9900"/>
                </a:p>
              </p:txBody>
            </p:sp>
            <p:sp>
              <p:nvSpPr>
                <p:cNvPr id="3146" name="Rectangle 109"/>
                <p:cNvSpPr>
                  <a:spLocks noChangeArrowheads="1"/>
                </p:cNvSpPr>
                <p:nvPr/>
              </p:nvSpPr>
              <p:spPr bwMode="auto">
                <a:xfrm>
                  <a:off x="9432" y="9275"/>
                  <a:ext cx="67" cy="28"/>
                </a:xfrm>
                <a:prstGeom prst="rect">
                  <a:avLst/>
                </a:prstGeom>
                <a:solidFill>
                  <a:srgbClr val="800080"/>
                </a:solidFill>
                <a:ln w="4763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1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115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99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8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8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8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8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8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8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7500"/>
                </a:p>
              </p:txBody>
            </p:sp>
            <p:sp>
              <p:nvSpPr>
                <p:cNvPr id="3147" name="Rectangle 110"/>
                <p:cNvSpPr>
                  <a:spLocks noChangeArrowheads="1"/>
                </p:cNvSpPr>
                <p:nvPr/>
              </p:nvSpPr>
              <p:spPr bwMode="auto">
                <a:xfrm>
                  <a:off x="9522" y="9257"/>
                  <a:ext cx="134" cy="6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defTabSz="3760788">
                    <a:spcBef>
                      <a:spcPct val="20000"/>
                    </a:spcBef>
                    <a:buChar char="•"/>
                    <a:defRPr sz="1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defTabSz="3760788">
                    <a:spcBef>
                      <a:spcPct val="20000"/>
                    </a:spcBef>
                    <a:buChar char="–"/>
                    <a:defRPr sz="115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defTabSz="3760788">
                    <a:spcBef>
                      <a:spcPct val="20000"/>
                    </a:spcBef>
                    <a:buChar char="•"/>
                    <a:defRPr sz="99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defTabSz="3760788">
                    <a:spcBef>
                      <a:spcPct val="20000"/>
                    </a:spcBef>
                    <a:buChar char="–"/>
                    <a:defRPr sz="8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defTabSz="3760788">
                    <a:spcBef>
                      <a:spcPct val="20000"/>
                    </a:spcBef>
                    <a:buChar char="»"/>
                    <a:defRPr sz="8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defTabSz="3760788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8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defTabSz="3760788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8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defTabSz="3760788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8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defTabSz="3760788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8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900" b="1">
                      <a:solidFill>
                        <a:srgbClr val="000000"/>
                      </a:solidFill>
                    </a:rPr>
                    <a:t>West</a:t>
                  </a:r>
                  <a:endParaRPr lang="en-US" altLang="en-US" sz="9900"/>
                </a:p>
              </p:txBody>
            </p:sp>
            <p:sp>
              <p:nvSpPr>
                <p:cNvPr id="3148" name="Rectangle 111"/>
                <p:cNvSpPr>
                  <a:spLocks noChangeArrowheads="1"/>
                </p:cNvSpPr>
                <p:nvPr/>
              </p:nvSpPr>
              <p:spPr bwMode="auto">
                <a:xfrm>
                  <a:off x="9432" y="9339"/>
                  <a:ext cx="67" cy="28"/>
                </a:xfrm>
                <a:prstGeom prst="rect">
                  <a:avLst/>
                </a:prstGeom>
                <a:solidFill>
                  <a:srgbClr val="FFFF99"/>
                </a:solidFill>
                <a:ln w="4763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1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115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99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8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8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8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8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8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8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7500"/>
                </a:p>
              </p:txBody>
            </p:sp>
            <p:sp>
              <p:nvSpPr>
                <p:cNvPr id="3149" name="Rectangle 112"/>
                <p:cNvSpPr>
                  <a:spLocks noChangeArrowheads="1"/>
                </p:cNvSpPr>
                <p:nvPr/>
              </p:nvSpPr>
              <p:spPr bwMode="auto">
                <a:xfrm>
                  <a:off x="9522" y="9315"/>
                  <a:ext cx="118" cy="6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defTabSz="3760788">
                    <a:spcBef>
                      <a:spcPct val="20000"/>
                    </a:spcBef>
                    <a:buChar char="•"/>
                    <a:defRPr sz="1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defTabSz="3760788">
                    <a:spcBef>
                      <a:spcPct val="20000"/>
                    </a:spcBef>
                    <a:buChar char="–"/>
                    <a:defRPr sz="115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defTabSz="3760788">
                    <a:spcBef>
                      <a:spcPct val="20000"/>
                    </a:spcBef>
                    <a:buChar char="•"/>
                    <a:defRPr sz="99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defTabSz="3760788">
                    <a:spcBef>
                      <a:spcPct val="20000"/>
                    </a:spcBef>
                    <a:buChar char="–"/>
                    <a:defRPr sz="8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defTabSz="3760788">
                    <a:spcBef>
                      <a:spcPct val="20000"/>
                    </a:spcBef>
                    <a:buChar char="»"/>
                    <a:defRPr sz="8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defTabSz="3760788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8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defTabSz="3760788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8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defTabSz="3760788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8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defTabSz="3760788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83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900" b="1">
                      <a:solidFill>
                        <a:srgbClr val="000000"/>
                      </a:solidFill>
                    </a:rPr>
                    <a:t>East</a:t>
                  </a:r>
                  <a:endParaRPr lang="en-US" altLang="en-US" sz="9900"/>
                </a:p>
              </p:txBody>
            </p:sp>
          </p:grpSp>
        </p:grpSp>
        <p:sp>
          <p:nvSpPr>
            <p:cNvPr id="3094" name="Rectangle 113"/>
            <p:cNvSpPr>
              <a:spLocks noChangeArrowheads="1"/>
            </p:cNvSpPr>
            <p:nvPr/>
          </p:nvSpPr>
          <p:spPr bwMode="auto">
            <a:xfrm>
              <a:off x="12517" y="7647"/>
              <a:ext cx="71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3760788">
                <a:spcBef>
                  <a:spcPct val="20000"/>
                </a:spcBef>
                <a:buChar char="•"/>
                <a:defRPr sz="1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3760788">
                <a:spcBef>
                  <a:spcPct val="20000"/>
                </a:spcBef>
                <a:buChar char="–"/>
                <a:defRPr sz="115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3760788">
                <a:spcBef>
                  <a:spcPct val="20000"/>
                </a:spcBef>
                <a:buChar char="•"/>
                <a:defRPr sz="9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3760788">
                <a:spcBef>
                  <a:spcPct val="20000"/>
                </a:spcBef>
                <a:buChar char="–"/>
                <a:defRPr sz="83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3760788">
                <a:spcBef>
                  <a:spcPct val="20000"/>
                </a:spcBef>
                <a:buChar char="»"/>
                <a:defRPr sz="83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37607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83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37607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83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37607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83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37607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83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b="1">
                  <a:solidFill>
                    <a:srgbClr val="000000"/>
                  </a:solidFill>
                </a:rPr>
                <a:t>Chart Title</a:t>
              </a:r>
              <a:endParaRPr lang="en-US" altLang="en-US" sz="19200"/>
            </a:p>
          </p:txBody>
        </p:sp>
      </p:grpSp>
      <p:sp>
        <p:nvSpPr>
          <p:cNvPr id="3082" name="Text Box 116"/>
          <p:cNvSpPr txBox="1">
            <a:spLocks noChangeArrowheads="1"/>
          </p:cNvSpPr>
          <p:nvPr/>
        </p:nvSpPr>
        <p:spPr bwMode="auto">
          <a:xfrm>
            <a:off x="1408113" y="11872913"/>
            <a:ext cx="9140825" cy="290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defTabSz="5014913">
              <a:spcBef>
                <a:spcPct val="20000"/>
              </a:spcBef>
              <a:buChar char="•"/>
              <a:defRPr sz="1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5014913">
              <a:spcBef>
                <a:spcPct val="20000"/>
              </a:spcBef>
              <a:buChar char="–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5014913">
              <a:spcBef>
                <a:spcPct val="20000"/>
              </a:spcBef>
              <a:buChar char="•"/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5014913">
              <a:spcBef>
                <a:spcPct val="20000"/>
              </a:spcBef>
              <a:buChar char="–"/>
              <a:defRPr sz="8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5014913">
              <a:spcBef>
                <a:spcPct val="20000"/>
              </a:spcBef>
              <a:buChar char="»"/>
              <a:defRPr sz="8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50149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50149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50149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50149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40000"/>
              </a:spcBef>
              <a:buFontTx/>
              <a:buNone/>
            </a:pPr>
            <a:r>
              <a:rPr lang="en-US" altLang="en-US" sz="3500">
                <a:latin typeface="Arial Black" panose="020B0A04020102020204" pitchFamily="34" charset="0"/>
                <a:cs typeface="Arial" panose="020B0604020202020204" pitchFamily="34" charset="0"/>
              </a:rPr>
              <a:t>Introduction</a:t>
            </a:r>
          </a:p>
          <a:p>
            <a:pPr eaLnBrk="1" hangingPunct="1">
              <a:spcBef>
                <a:spcPct val="40000"/>
              </a:spcBef>
              <a:buFontTx/>
              <a:buNone/>
            </a:pPr>
            <a:r>
              <a:rPr lang="en-US" altLang="en-US" sz="2900">
                <a:cs typeface="Arial" panose="020B0604020202020204" pitchFamily="34" charset="0"/>
              </a:rPr>
              <a:t>Text goes here</a:t>
            </a:r>
          </a:p>
          <a:p>
            <a:pPr eaLnBrk="1" hangingPunct="1">
              <a:spcBef>
                <a:spcPct val="40000"/>
              </a:spcBef>
              <a:buFontTx/>
              <a:buNone/>
            </a:pPr>
            <a:endParaRPr lang="en-US" altLang="en-US" sz="7500"/>
          </a:p>
        </p:txBody>
      </p:sp>
      <p:sp>
        <p:nvSpPr>
          <p:cNvPr id="3083" name="Text Box 117"/>
          <p:cNvSpPr txBox="1">
            <a:spLocks noChangeArrowheads="1"/>
          </p:cNvSpPr>
          <p:nvPr/>
        </p:nvSpPr>
        <p:spPr bwMode="auto">
          <a:xfrm>
            <a:off x="22677438" y="12453938"/>
            <a:ext cx="9142412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defTabSz="5014913">
              <a:spcBef>
                <a:spcPct val="20000"/>
              </a:spcBef>
              <a:buChar char="•"/>
              <a:defRPr sz="1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5014913">
              <a:spcBef>
                <a:spcPct val="20000"/>
              </a:spcBef>
              <a:buChar char="–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5014913">
              <a:spcBef>
                <a:spcPct val="20000"/>
              </a:spcBef>
              <a:buChar char="•"/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5014913">
              <a:spcBef>
                <a:spcPct val="20000"/>
              </a:spcBef>
              <a:buChar char="–"/>
              <a:defRPr sz="8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5014913">
              <a:spcBef>
                <a:spcPct val="20000"/>
              </a:spcBef>
              <a:buChar char="»"/>
              <a:defRPr sz="8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50149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50149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50149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50149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40000"/>
              </a:spcBef>
              <a:buFontTx/>
              <a:buNone/>
            </a:pPr>
            <a:r>
              <a:rPr lang="en-US" altLang="en-US" sz="2900">
                <a:cs typeface="Arial" panose="020B0604020202020204" pitchFamily="34" charset="0"/>
              </a:rPr>
              <a:t>Text box here</a:t>
            </a:r>
          </a:p>
        </p:txBody>
      </p:sp>
      <p:sp>
        <p:nvSpPr>
          <p:cNvPr id="3084" name="Text Box 118"/>
          <p:cNvSpPr txBox="1">
            <a:spLocks noChangeArrowheads="1"/>
          </p:cNvSpPr>
          <p:nvPr/>
        </p:nvSpPr>
        <p:spPr bwMode="auto">
          <a:xfrm>
            <a:off x="12109450" y="15379700"/>
            <a:ext cx="8972550" cy="399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0820" tIns="55411" rIns="110820" bIns="55411">
            <a:spAutoFit/>
          </a:bodyPr>
          <a:lstStyle>
            <a:lvl1pPr defTabSz="5267325">
              <a:spcBef>
                <a:spcPct val="20000"/>
              </a:spcBef>
              <a:buChar char="•"/>
              <a:defRPr sz="1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5267325">
              <a:spcBef>
                <a:spcPct val="20000"/>
              </a:spcBef>
              <a:buChar char="–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5267325">
              <a:spcBef>
                <a:spcPct val="20000"/>
              </a:spcBef>
              <a:buChar char="•"/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5267325">
              <a:spcBef>
                <a:spcPct val="20000"/>
              </a:spcBef>
              <a:buChar char="–"/>
              <a:defRPr sz="8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5267325">
              <a:spcBef>
                <a:spcPct val="20000"/>
              </a:spcBef>
              <a:buChar char="»"/>
              <a:defRPr sz="8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52673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52673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52673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52673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endParaRPr lang="en-US" altLang="en-US" sz="2100" b="1"/>
          </a:p>
          <a:p>
            <a:pPr eaLnBrk="1" hangingPunct="1">
              <a:lnSpc>
                <a:spcPct val="25000"/>
              </a:lnSpc>
              <a:spcBef>
                <a:spcPct val="50000"/>
              </a:spcBef>
              <a:buFontTx/>
              <a:buNone/>
            </a:pPr>
            <a:r>
              <a:rPr lang="en-US" altLang="en-US" sz="2100" b="1"/>
              <a:t>  Table 1. </a:t>
            </a:r>
            <a:r>
              <a:rPr lang="en-US" altLang="en-US" sz="2100"/>
              <a:t>magna non (n=17)</a:t>
            </a:r>
          </a:p>
          <a:p>
            <a:pPr eaLnBrk="1" hangingPunct="1">
              <a:lnSpc>
                <a:spcPct val="25000"/>
              </a:lnSpc>
              <a:spcBef>
                <a:spcPct val="50000"/>
              </a:spcBef>
              <a:buFontTx/>
              <a:buNone/>
            </a:pPr>
            <a:r>
              <a:rPr lang="en-US" altLang="en-US" sz="2100"/>
              <a:t>   -------------------------------------------------------------------------------------</a:t>
            </a:r>
          </a:p>
          <a:p>
            <a:pPr eaLnBrk="1" hangingPunct="1">
              <a:lnSpc>
                <a:spcPct val="25000"/>
              </a:lnSpc>
              <a:spcBef>
                <a:spcPct val="50000"/>
              </a:spcBef>
              <a:buFontTx/>
              <a:buNone/>
            </a:pPr>
            <a:r>
              <a:rPr lang="en-US" altLang="en-US" sz="2100"/>
              <a:t>    Characteristic	</a:t>
            </a:r>
          </a:p>
          <a:p>
            <a:pPr eaLnBrk="1" hangingPunct="1">
              <a:lnSpc>
                <a:spcPct val="25000"/>
              </a:lnSpc>
              <a:spcBef>
                <a:spcPct val="50000"/>
              </a:spcBef>
              <a:buFontTx/>
              <a:buNone/>
            </a:pPr>
            <a:r>
              <a:rPr lang="en-US" altLang="en-US" sz="2100"/>
              <a:t>   -------------------------------------------------------------------------------------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en-US" altLang="en-US" sz="2100"/>
              <a:t>     Age (years)	                   60.9 </a:t>
            </a:r>
            <a:r>
              <a:rPr lang="en-US" altLang="en-US" sz="2100" u="sng"/>
              <a:t>+</a:t>
            </a:r>
            <a:r>
              <a:rPr lang="en-US" altLang="en-US" sz="2100"/>
              <a:t> 9.2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en-US" altLang="en-US" sz="2100"/>
              <a:t>     Parity*	                           3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en-US" altLang="en-US" sz="2100"/>
              <a:t>     Menopausal	                      17 (100)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en-US" altLang="en-US" sz="2100"/>
              <a:t>     Hormone therapy	                       9 (52.9)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en-US" altLang="en-US" sz="2100"/>
              <a:t>     Previous posterior repair                                                7 (41.2)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en-US" altLang="en-US" sz="2100"/>
              <a:t>   -------------------------------------------------------------------------------------</a:t>
            </a:r>
          </a:p>
          <a:p>
            <a:pPr eaLnBrk="1" hangingPunct="1">
              <a:lnSpc>
                <a:spcPct val="25000"/>
              </a:lnSpc>
              <a:spcBef>
                <a:spcPct val="50000"/>
              </a:spcBef>
              <a:buFontTx/>
              <a:buNone/>
            </a:pPr>
            <a:r>
              <a:rPr lang="en-US" altLang="en-US" sz="2100"/>
              <a:t>     Data are presented as mean </a:t>
            </a:r>
            <a:r>
              <a:rPr lang="en-US" altLang="en-US" sz="2100" u="sng"/>
              <a:t>+</a:t>
            </a:r>
            <a:r>
              <a:rPr lang="en-US" altLang="en-US" sz="2100"/>
              <a:t> standard deviation or n (%)            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en-US" altLang="en-US" sz="2100"/>
              <a:t>     *Data presented as median</a:t>
            </a:r>
            <a:r>
              <a:rPr lang="en-US" altLang="en-US" sz="1600" b="1"/>
              <a:t>                     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endParaRPr lang="en-US" altLang="en-US" sz="1600" b="1"/>
          </a:p>
        </p:txBody>
      </p:sp>
      <p:sp>
        <p:nvSpPr>
          <p:cNvPr id="3085" name="Text Box 119"/>
          <p:cNvSpPr txBox="1">
            <a:spLocks noChangeArrowheads="1"/>
          </p:cNvSpPr>
          <p:nvPr/>
        </p:nvSpPr>
        <p:spPr bwMode="auto">
          <a:xfrm>
            <a:off x="33285113" y="5080000"/>
            <a:ext cx="9140825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defTabSz="5014913">
              <a:spcBef>
                <a:spcPct val="20000"/>
              </a:spcBef>
              <a:buChar char="•"/>
              <a:defRPr sz="1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5014913">
              <a:spcBef>
                <a:spcPct val="20000"/>
              </a:spcBef>
              <a:buChar char="–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5014913">
              <a:spcBef>
                <a:spcPct val="20000"/>
              </a:spcBef>
              <a:buChar char="•"/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5014913">
              <a:spcBef>
                <a:spcPct val="20000"/>
              </a:spcBef>
              <a:buChar char="–"/>
              <a:defRPr sz="8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5014913">
              <a:spcBef>
                <a:spcPct val="20000"/>
              </a:spcBef>
              <a:buChar char="»"/>
              <a:defRPr sz="8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50149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50149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50149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50149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40000"/>
              </a:spcBef>
              <a:buFontTx/>
              <a:buNone/>
            </a:pPr>
            <a:r>
              <a:rPr lang="en-US" altLang="en-US" sz="3500">
                <a:latin typeface="Arial Black" panose="020B0A04020102020204" pitchFamily="34" charset="0"/>
                <a:cs typeface="Arial" panose="020B0604020202020204" pitchFamily="34" charset="0"/>
              </a:rPr>
              <a:t>Conclusion</a:t>
            </a:r>
          </a:p>
          <a:p>
            <a:pPr eaLnBrk="1" hangingPunct="1">
              <a:spcBef>
                <a:spcPct val="40000"/>
              </a:spcBef>
              <a:buFontTx/>
              <a:buNone/>
            </a:pPr>
            <a:r>
              <a:rPr lang="en-US" altLang="en-US" sz="2900">
                <a:cs typeface="Arial" panose="020B0604020202020204" pitchFamily="34" charset="0"/>
              </a:rPr>
              <a:t>Text goes here</a:t>
            </a:r>
          </a:p>
        </p:txBody>
      </p:sp>
      <p:sp>
        <p:nvSpPr>
          <p:cNvPr id="3086" name="Text Box 120"/>
          <p:cNvSpPr txBox="1">
            <a:spLocks noChangeArrowheads="1"/>
          </p:cNvSpPr>
          <p:nvPr/>
        </p:nvSpPr>
        <p:spPr bwMode="auto">
          <a:xfrm>
            <a:off x="33285113" y="18473738"/>
            <a:ext cx="9140825" cy="134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528" tIns="48763" rIns="97528" bIns="48763">
            <a:spAutoFit/>
          </a:bodyPr>
          <a:lstStyle>
            <a:lvl1pPr marL="455613" indent="-455613" defTabSz="5014913">
              <a:spcBef>
                <a:spcPct val="20000"/>
              </a:spcBef>
              <a:buChar char="•"/>
              <a:defRPr sz="1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5014913">
              <a:spcBef>
                <a:spcPct val="20000"/>
              </a:spcBef>
              <a:buChar char="–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5014913">
              <a:spcBef>
                <a:spcPct val="20000"/>
              </a:spcBef>
              <a:buChar char="•"/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5014913">
              <a:spcBef>
                <a:spcPct val="20000"/>
              </a:spcBef>
              <a:buChar char="–"/>
              <a:defRPr sz="8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5014913">
              <a:spcBef>
                <a:spcPct val="20000"/>
              </a:spcBef>
              <a:buChar char="»"/>
              <a:defRPr sz="8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50149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50149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50149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50149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700">
                <a:latin typeface="Arial Black" panose="020B0A04020102020204" pitchFamily="34" charset="0"/>
                <a:cs typeface="Arial" panose="020B0604020202020204" pitchFamily="34" charset="0"/>
              </a:rPr>
              <a:t>References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700">
                <a:cs typeface="Arial" panose="020B0604020202020204" pitchFamily="34" charset="0"/>
              </a:rPr>
              <a:t>Text goes here</a:t>
            </a:r>
            <a:endParaRPr lang="en-US" altLang="en-US" sz="2400"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70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087" name="Group 127"/>
          <p:cNvGrpSpPr>
            <a:grpSpLocks/>
          </p:cNvGrpSpPr>
          <p:nvPr/>
        </p:nvGrpSpPr>
        <p:grpSpPr bwMode="auto">
          <a:xfrm>
            <a:off x="23461132" y="8437563"/>
            <a:ext cx="7573433" cy="3420014"/>
            <a:chOff x="11084" y="3986"/>
            <a:chExt cx="3578" cy="1616"/>
          </a:xfrm>
        </p:grpSpPr>
        <p:graphicFrame>
          <p:nvGraphicFramePr>
            <p:cNvPr id="2" name="Object 55"/>
            <p:cNvGraphicFramePr>
              <a:graphicFrameLocks noChangeAspect="1"/>
            </p:cNvGraphicFramePr>
            <p:nvPr/>
          </p:nvGraphicFramePr>
          <p:xfrm>
            <a:off x="11084" y="4237"/>
            <a:ext cx="3578" cy="136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3092" name="Rectangle 125"/>
            <p:cNvSpPr>
              <a:spLocks noChangeArrowheads="1"/>
            </p:cNvSpPr>
            <p:nvPr/>
          </p:nvSpPr>
          <p:spPr bwMode="auto">
            <a:xfrm>
              <a:off x="12517" y="3986"/>
              <a:ext cx="71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3760788">
                <a:spcBef>
                  <a:spcPct val="20000"/>
                </a:spcBef>
                <a:buChar char="•"/>
                <a:defRPr sz="1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3760788">
                <a:spcBef>
                  <a:spcPct val="20000"/>
                </a:spcBef>
                <a:buChar char="–"/>
                <a:defRPr sz="115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3760788">
                <a:spcBef>
                  <a:spcPct val="20000"/>
                </a:spcBef>
                <a:buChar char="•"/>
                <a:defRPr sz="9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3760788">
                <a:spcBef>
                  <a:spcPct val="20000"/>
                </a:spcBef>
                <a:buChar char="–"/>
                <a:defRPr sz="83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3760788">
                <a:spcBef>
                  <a:spcPct val="20000"/>
                </a:spcBef>
                <a:buChar char="»"/>
                <a:defRPr sz="83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37607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83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37607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83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37607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83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37607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83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b="1">
                  <a:solidFill>
                    <a:srgbClr val="000000"/>
                  </a:solidFill>
                </a:rPr>
                <a:t>Chart Title</a:t>
              </a:r>
              <a:endParaRPr lang="en-US" altLang="en-US" sz="19200"/>
            </a:p>
          </p:txBody>
        </p:sp>
      </p:grpSp>
      <p:pic>
        <p:nvPicPr>
          <p:cNvPr id="3088" name="Picture 182" descr="cornerBL"/>
          <p:cNvPicPr>
            <a:picLocks noChangeAspect="1" noChangeArrowheads="1"/>
          </p:cNvPicPr>
          <p:nvPr/>
        </p:nvPicPr>
        <p:blipFill>
          <a:blip r:embed="rId5">
            <a:lum bright="-10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" b="435"/>
          <a:stretch>
            <a:fillRect/>
          </a:stretch>
        </p:blipFill>
        <p:spPr bwMode="auto">
          <a:xfrm>
            <a:off x="0" y="17094200"/>
            <a:ext cx="6450013" cy="485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9" name="Picture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7112415" y="952432"/>
            <a:ext cx="6226495" cy="13145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820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820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2599</TotalTime>
  <Words>97</Words>
  <Application>Microsoft Office PowerPoint</Application>
  <PresentationFormat>Custom</PresentationFormat>
  <Paragraphs>53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Arial Black</vt:lpstr>
      <vt:lpstr>Default Design</vt:lpstr>
      <vt:lpstr>PowerPoint Presentation</vt:lpstr>
    </vt:vector>
  </TitlesOfParts>
  <Company>Graphicsland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University of Indianapolis - Template A</dc:title>
  <dc:creator>Curran, Linda M</dc:creator>
  <dc:description>www.MakeSigns.com_x000d_
1.800.347.2744</dc:description>
  <cp:lastModifiedBy>Jamie Nicpon</cp:lastModifiedBy>
  <cp:revision>69</cp:revision>
  <dcterms:created xsi:type="dcterms:W3CDTF">2008-06-06T20:16:50Z</dcterms:created>
  <dcterms:modified xsi:type="dcterms:W3CDTF">2020-06-26T18:46:49Z</dcterms:modified>
</cp:coreProperties>
</file>