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</p:sldIdLst>
  <p:sldSz cx="43891200" cy="219456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D7D200"/>
    <a:srgbClr val="F4EE00"/>
    <a:srgbClr val="FFFF99"/>
    <a:srgbClr val="FFFF66"/>
    <a:srgbClr val="DCDFE6"/>
    <a:srgbClr val="EB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174" y="396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74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1932D82-F96D-4FD1-8AEE-18F1594F24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487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5119688"/>
            <a:ext cx="39501762" cy="14484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3DA745D-09A7-4C44-B6C5-AC4BE9104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72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877888"/>
            <a:ext cx="9874250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877888"/>
            <a:ext cx="29475112" cy="18726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7E5F91E-6875-4265-AE0C-636B70BC3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209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11CF4-DCE0-47AB-9849-0C49E098E297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1048C-4DA4-45A0-8AC4-56EE34BFB5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790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429B1-D5B3-4A3C-823E-796DABE4878E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13D73-DC37-434B-80B3-D806BB9EF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09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37B2-1250-49DB-945E-9EE72446A800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B7786-1F86-40C5-A39B-F33E85B11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983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21275"/>
            <a:ext cx="19675475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21275"/>
            <a:ext cx="19675475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A2B98-E8C1-4A8B-B97D-0732DDB77193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DAE2F-BC7B-4565-8B9D-628EFCB45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48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C244-FFD6-4E12-BF29-DBF4B20D1060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805-6728-4901-84AE-10DAC8A304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915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A95CC-CDDA-40CD-B222-29D64AF626AB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A3A9D-318D-46F2-A21A-7232C7283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06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BB07-2C9E-44F2-B1A2-D56588539294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8C7D-C4CC-4929-AEB9-AEA8F8C03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69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794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04D52-001D-403D-9218-FF5DA03C4A8B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13F99-DB7A-4C5F-A2CA-7E5F02F295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099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472B-4B40-478E-BDAE-8A4A6F6E616E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08208-E9CD-4C81-B0A1-CDA1620A37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166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2246A-2F97-4F87-971A-498BC367D6A7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FDBD-E500-41F5-BFE9-3F1F8BEE5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22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9475"/>
            <a:ext cx="9875837" cy="1872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9475"/>
            <a:ext cx="29475113" cy="1872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BC12E-95D6-4118-A447-DA41B100727B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6DCF-0D8A-44B0-8EBE-535775ED36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1032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24D9-87D8-42F9-A264-CFC84731E718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A8BA0-0D85-4350-A632-EBE7362C7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1326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B6D46-6A64-4BB9-964F-813A5E2E44A5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01D26-1A55-4F84-9087-5BEC843C1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8104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00301-00BA-410C-B1C7-E9147979ADAE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334A-C0F7-4C7F-824B-E65A0362FB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798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21275"/>
            <a:ext cx="19675475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21275"/>
            <a:ext cx="19675475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635F5-3EA9-4A9D-8B47-C92AAFA77139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D2A0-AF15-4420-97B3-5E5D21FDB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228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B09A9-5339-4FE5-ADB6-E159BA00A7FE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6F9DE-390E-417B-8DB8-E56185E72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4707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A9688-183B-4EF4-A8A9-616C309D4D8A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30991-0AC9-4E48-BF39-D298D22B13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37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513" y="5119688"/>
            <a:ext cx="39501762" cy="14484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0594D0C-3F42-40A6-84C5-2765F0928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119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D4518-DE05-41B2-B4F7-FBAEC9F797AF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68B3-27E4-46B2-9467-39BDCAF738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110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70477-DA2B-4163-B44E-EB8093FC8522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DF2DC-8194-479C-8099-92CF165E31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857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EDB6-69B7-4B34-B6B6-64485F3F7BF5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07B21-E9CD-4BAD-9106-B574B86ED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506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D6EE8-7936-430B-8187-B51BAD4FA1E8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1FF2E-CCB8-42CE-AD04-C43D5FC01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9499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9475"/>
            <a:ext cx="9875837" cy="18724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9475"/>
            <a:ext cx="29475113" cy="18724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D18B8-C060-4AD4-8FB6-A364EFDBED46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6AF2E-C6C1-4720-ABCF-3B0CE00CB9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46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E63FFA2-ADCC-4C55-98E0-CDE58C72E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805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5119688"/>
            <a:ext cx="19673887" cy="144843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CB73866-76B5-4D62-AD4D-05DC6053B3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3CBF238-16A6-416C-A8DF-E310BC5A8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72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AE08696-592A-4025-84E3-13D49644E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83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8CF9ADB-0D3F-47C5-87EE-5CF4EEBD7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97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19985038"/>
            <a:ext cx="102409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19985038"/>
            <a:ext cx="13898562" cy="15240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19985038"/>
            <a:ext cx="10240962" cy="1524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EB393F5-6150-431F-933E-4AEC764AFB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3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877888"/>
            <a:ext cx="395017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879475"/>
            <a:ext cx="39503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5121275"/>
            <a:ext cx="39503350" cy="144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20340638"/>
            <a:ext cx="102425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894AA77-80CA-4C90-980F-A2FE1E78C1E7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20340638"/>
            <a:ext cx="139001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20340638"/>
            <a:ext cx="10242550" cy="116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181B77D-9DB4-41E1-8369-80CFDDAC8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2193925" y="879475"/>
            <a:ext cx="39503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3925" y="5121275"/>
            <a:ext cx="39503350" cy="1448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3925" y="20340638"/>
            <a:ext cx="102425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0241DB4-7A37-41AA-ACF7-FBD2011CAC9A}" type="datetimeFigureOut">
              <a:rPr lang="en-US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5525" y="20340638"/>
            <a:ext cx="1390015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4725" y="20340638"/>
            <a:ext cx="10242550" cy="116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10C0B-AFF7-450B-B3E2-5DEC052EB0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457200" y="609600"/>
            <a:ext cx="42595800" cy="2286000"/>
          </a:xfrm>
          <a:prstGeom prst="rect">
            <a:avLst/>
          </a:prstGeom>
          <a:solidFill>
            <a:srgbClr val="FFCD00"/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15500" tIns="57750" rIns="115500" bIns="57750" anchor="ctr"/>
          <a:lstStyle/>
          <a:p>
            <a:pPr algn="ctr" defTabSz="3762375" eaLnBrk="1" hangingPunct="1">
              <a:defRPr/>
            </a:pPr>
            <a:r>
              <a:rPr lang="en-US" sz="7400" b="1" dirty="0">
                <a:solidFill>
                  <a:schemeClr val="tx1"/>
                </a:solidFill>
              </a:rPr>
              <a:t>Your Poster Title Goes Here</a:t>
            </a:r>
          </a:p>
          <a:p>
            <a:pPr algn="ctr" defTabSz="3762375" eaLnBrk="1" hangingPunct="1">
              <a:defRPr/>
            </a:pPr>
            <a:r>
              <a:rPr lang="en-US" sz="4100" i="1" dirty="0">
                <a:solidFill>
                  <a:schemeClr val="tx1"/>
                </a:solidFill>
              </a:rPr>
              <a:t>Your name here</a:t>
            </a:r>
          </a:p>
          <a:p>
            <a:pPr algn="ctr" defTabSz="3762375" eaLnBrk="1" hangingPunct="1">
              <a:defRPr/>
            </a:pPr>
            <a:r>
              <a:rPr lang="en-US" sz="4100" i="1" dirty="0">
                <a:solidFill>
                  <a:schemeClr val="tx1"/>
                </a:solidFill>
              </a:rPr>
              <a:t>Institution name here</a:t>
            </a:r>
          </a:p>
        </p:txBody>
      </p:sp>
      <p:sp>
        <p:nvSpPr>
          <p:cNvPr id="14339" name="Rectangle 20"/>
          <p:cNvSpPr>
            <a:spLocks noChangeArrowheads="1"/>
          </p:cNvSpPr>
          <p:nvPr/>
        </p:nvSpPr>
        <p:spPr bwMode="auto">
          <a:xfrm>
            <a:off x="533400" y="3309938"/>
            <a:ext cx="79994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14340" name="Rectangle 21"/>
          <p:cNvSpPr>
            <a:spLocks noChangeArrowheads="1"/>
          </p:cNvSpPr>
          <p:nvPr/>
        </p:nvSpPr>
        <p:spPr bwMode="auto">
          <a:xfrm>
            <a:off x="35661600" y="16611600"/>
            <a:ext cx="6477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14341" name="Rectangle 22"/>
          <p:cNvSpPr>
            <a:spLocks noChangeArrowheads="1"/>
          </p:cNvSpPr>
          <p:nvPr/>
        </p:nvSpPr>
        <p:spPr bwMode="auto">
          <a:xfrm>
            <a:off x="88392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14342" name="Rectangle 23"/>
          <p:cNvSpPr>
            <a:spLocks noChangeArrowheads="1"/>
          </p:cNvSpPr>
          <p:nvPr/>
        </p:nvSpPr>
        <p:spPr bwMode="auto">
          <a:xfrm>
            <a:off x="176784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3" name="Rectangle 24"/>
          <p:cNvSpPr>
            <a:spLocks noChangeArrowheads="1"/>
          </p:cNvSpPr>
          <p:nvPr/>
        </p:nvSpPr>
        <p:spPr bwMode="auto">
          <a:xfrm>
            <a:off x="265176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4344" name="Rectangle 25"/>
          <p:cNvSpPr>
            <a:spLocks noChangeArrowheads="1"/>
          </p:cNvSpPr>
          <p:nvPr/>
        </p:nvSpPr>
        <p:spPr bwMode="auto">
          <a:xfrm>
            <a:off x="35359975" y="3309938"/>
            <a:ext cx="7769225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5" name="Text Box 32"/>
          <p:cNvSpPr txBox="1">
            <a:spLocks noChangeArrowheads="1"/>
          </p:cNvSpPr>
          <p:nvPr/>
        </p:nvSpPr>
        <p:spPr bwMode="auto">
          <a:xfrm>
            <a:off x="508000" y="4441825"/>
            <a:ext cx="7264400" cy="149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6" name="Rectangle 33"/>
          <p:cNvSpPr>
            <a:spLocks noChangeArrowheads="1"/>
          </p:cNvSpPr>
          <p:nvPr/>
        </p:nvSpPr>
        <p:spPr bwMode="auto">
          <a:xfrm>
            <a:off x="533400" y="18288000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47" name="Text Box 36"/>
          <p:cNvSpPr txBox="1">
            <a:spLocks noChangeArrowheads="1"/>
          </p:cNvSpPr>
          <p:nvPr/>
        </p:nvSpPr>
        <p:spPr bwMode="auto">
          <a:xfrm>
            <a:off x="8940800" y="4441825"/>
            <a:ext cx="8128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8" name="Text Box 37"/>
          <p:cNvSpPr txBox="1">
            <a:spLocks noChangeArrowheads="1"/>
          </p:cNvSpPr>
          <p:nvPr/>
        </p:nvSpPr>
        <p:spPr bwMode="auto">
          <a:xfrm>
            <a:off x="17881600" y="4354513"/>
            <a:ext cx="8331200" cy="864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9" name="Rectangle 40"/>
          <p:cNvSpPr>
            <a:spLocks noChangeArrowheads="1"/>
          </p:cNvSpPr>
          <p:nvPr/>
        </p:nvSpPr>
        <p:spPr bwMode="auto">
          <a:xfrm>
            <a:off x="17830800" y="14097000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14350" name="Text Box 41"/>
          <p:cNvSpPr txBox="1">
            <a:spLocks noChangeArrowheads="1"/>
          </p:cNvSpPr>
          <p:nvPr/>
        </p:nvSpPr>
        <p:spPr bwMode="auto">
          <a:xfrm>
            <a:off x="26924000" y="4529138"/>
            <a:ext cx="7721600" cy="153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1" name="Text Box 42"/>
          <p:cNvSpPr txBox="1">
            <a:spLocks noChangeArrowheads="1"/>
          </p:cNvSpPr>
          <p:nvPr/>
        </p:nvSpPr>
        <p:spPr bwMode="auto">
          <a:xfrm>
            <a:off x="35763200" y="4441825"/>
            <a:ext cx="7620000" cy="705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Insert your text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2" name="Text Box 46"/>
          <p:cNvSpPr txBox="1">
            <a:spLocks noChangeArrowheads="1"/>
          </p:cNvSpPr>
          <p:nvPr/>
        </p:nvSpPr>
        <p:spPr bwMode="auto">
          <a:xfrm>
            <a:off x="35661600" y="20040600"/>
            <a:ext cx="7137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53" name="Rectangle 19"/>
          <p:cNvSpPr>
            <a:spLocks noChangeArrowheads="1"/>
          </p:cNvSpPr>
          <p:nvPr/>
        </p:nvSpPr>
        <p:spPr bwMode="auto"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54" name="Rectangle 21"/>
          <p:cNvSpPr>
            <a:spLocks noChangeArrowheads="1"/>
          </p:cNvSpPr>
          <p:nvPr/>
        </p:nvSpPr>
        <p:spPr bwMode="auto">
          <a:xfrm>
            <a:off x="35661600" y="19431000"/>
            <a:ext cx="64008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4355" name="Text Box 46"/>
          <p:cNvSpPr txBox="1">
            <a:spLocks noChangeArrowheads="1"/>
          </p:cNvSpPr>
          <p:nvPr/>
        </p:nvSpPr>
        <p:spPr bwMode="auto">
          <a:xfrm>
            <a:off x="35890200" y="17449800"/>
            <a:ext cx="7137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Your references here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143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8200" y="1147875"/>
            <a:ext cx="4974346" cy="120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138062" y="1174212"/>
            <a:ext cx="5479316" cy="1156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79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Default Design</vt:lpstr>
      <vt:lpstr>1_Custom Design</vt:lpstr>
      <vt:lpstr>Custom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42</cp:revision>
  <dcterms:created xsi:type="dcterms:W3CDTF">2004-07-27T21:05:42Z</dcterms:created>
  <dcterms:modified xsi:type="dcterms:W3CDTF">2020-06-26T18:50:45Z</dcterms:modified>
</cp:coreProperties>
</file>