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219456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174" y="396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B0CDF-A7AA-4EB5-8AF7-9CC4755ED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97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19D4B-EDB3-4278-A33E-48D09924D4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05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877888"/>
            <a:ext cx="9874250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877888"/>
            <a:ext cx="29475112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69B7-D858-4637-9BAD-397C851C9B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68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A8039-81E9-4EB5-9898-0A40B7CC32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6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F6C8A-9118-4204-B4A9-7B2F1C573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49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5119688"/>
            <a:ext cx="19673887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BCCA0-5C51-4098-A288-8011FBE7B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92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E98DB-F9EC-4659-B21E-F798C0E5F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03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7D73-F5D1-4F28-9AE8-8ACAEAAF34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48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C3719-5A4A-4DBD-8DA3-36CD5FFA6B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37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E1C8-5D96-49C2-BB5D-2AD8C6259D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04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05A65-6C2D-4CAF-A044-288D5E8615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75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877888"/>
            <a:ext cx="395017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5119688"/>
            <a:ext cx="39501762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19985038"/>
            <a:ext cx="102409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19985038"/>
            <a:ext cx="138985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19985038"/>
            <a:ext cx="102409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800" smtClean="0"/>
            </a:lvl1pPr>
          </a:lstStyle>
          <a:p>
            <a:pPr>
              <a:defRPr/>
            </a:pPr>
            <a:fld id="{6EC12CD8-5E48-4891-A821-12CE9FFCA1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457200" y="609600"/>
            <a:ext cx="42595800" cy="2286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15500" tIns="57750" rIns="115500" bIns="57750" anchor="ctr"/>
          <a:lstStyle/>
          <a:p>
            <a:pPr algn="ctr" defTabSz="3762375" eaLnBrk="1" hangingPunct="1">
              <a:defRPr/>
            </a:pPr>
            <a:r>
              <a:rPr lang="en-US" sz="7400" b="1" dirty="0"/>
              <a:t>Your Poster Title Goes Here</a:t>
            </a:r>
          </a:p>
          <a:p>
            <a:pPr algn="ctr" defTabSz="3762375" eaLnBrk="1" hangingPunct="1">
              <a:defRPr/>
            </a:pPr>
            <a:r>
              <a:rPr lang="en-US" sz="4100" i="1" dirty="0"/>
              <a:t>Your name here</a:t>
            </a:r>
          </a:p>
          <a:p>
            <a:pPr algn="ctr" defTabSz="3762375" eaLnBrk="1" hangingPunct="1">
              <a:defRPr/>
            </a:pPr>
            <a:r>
              <a:rPr lang="en-US" sz="4100" i="1" dirty="0"/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533400" y="3309938"/>
            <a:ext cx="79994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2"/>
          <p:cNvSpPr>
            <a:spLocks noChangeArrowheads="1"/>
          </p:cNvSpPr>
          <p:nvPr/>
        </p:nvSpPr>
        <p:spPr bwMode="auto">
          <a:xfrm>
            <a:off x="88392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3" name="Rectangle 23"/>
          <p:cNvSpPr>
            <a:spLocks noChangeArrowheads="1"/>
          </p:cNvSpPr>
          <p:nvPr/>
        </p:nvSpPr>
        <p:spPr bwMode="auto">
          <a:xfrm>
            <a:off x="176784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4" name="Rectangle 24"/>
          <p:cNvSpPr>
            <a:spLocks noChangeArrowheads="1"/>
          </p:cNvSpPr>
          <p:nvPr/>
        </p:nvSpPr>
        <p:spPr bwMode="auto">
          <a:xfrm>
            <a:off x="265176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5"/>
          <p:cNvSpPr>
            <a:spLocks noChangeArrowheads="1"/>
          </p:cNvSpPr>
          <p:nvPr/>
        </p:nvSpPr>
        <p:spPr bwMode="auto">
          <a:xfrm>
            <a:off x="35359975" y="3309938"/>
            <a:ext cx="7769225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6" name="Text Box 32"/>
          <p:cNvSpPr txBox="1">
            <a:spLocks noChangeArrowheads="1"/>
          </p:cNvSpPr>
          <p:nvPr/>
        </p:nvSpPr>
        <p:spPr bwMode="auto">
          <a:xfrm>
            <a:off x="508000" y="4441825"/>
            <a:ext cx="7264400" cy="149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57" name="Rectangle 33"/>
          <p:cNvSpPr>
            <a:spLocks noChangeArrowheads="1"/>
          </p:cNvSpPr>
          <p:nvPr/>
        </p:nvSpPr>
        <p:spPr bwMode="auto">
          <a:xfrm>
            <a:off x="533400" y="18288000"/>
            <a:ext cx="85328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8" name="Text Box 36"/>
          <p:cNvSpPr txBox="1">
            <a:spLocks noChangeArrowheads="1"/>
          </p:cNvSpPr>
          <p:nvPr/>
        </p:nvSpPr>
        <p:spPr bwMode="auto">
          <a:xfrm>
            <a:off x="8940800" y="4441825"/>
            <a:ext cx="8128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59" name="Text Box 37"/>
          <p:cNvSpPr txBox="1">
            <a:spLocks noChangeArrowheads="1"/>
          </p:cNvSpPr>
          <p:nvPr/>
        </p:nvSpPr>
        <p:spPr bwMode="auto">
          <a:xfrm>
            <a:off x="17881600" y="4354513"/>
            <a:ext cx="8331200" cy="864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0" name="Rectangle 40"/>
          <p:cNvSpPr>
            <a:spLocks noChangeArrowheads="1"/>
          </p:cNvSpPr>
          <p:nvPr/>
        </p:nvSpPr>
        <p:spPr bwMode="auto">
          <a:xfrm>
            <a:off x="17830800" y="14097000"/>
            <a:ext cx="85328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1" name="Text Box 41"/>
          <p:cNvSpPr txBox="1">
            <a:spLocks noChangeArrowheads="1"/>
          </p:cNvSpPr>
          <p:nvPr/>
        </p:nvSpPr>
        <p:spPr bwMode="auto">
          <a:xfrm>
            <a:off x="26924000" y="4529138"/>
            <a:ext cx="7721600" cy="153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35763200" y="4441825"/>
            <a:ext cx="7620000" cy="705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3" name="Text Box 46"/>
          <p:cNvSpPr txBox="1">
            <a:spLocks noChangeArrowheads="1"/>
          </p:cNvSpPr>
          <p:nvPr/>
        </p:nvSpPr>
        <p:spPr bwMode="auto">
          <a:xfrm>
            <a:off x="35661600" y="17330738"/>
            <a:ext cx="78232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5" name="Rectangle 21"/>
          <p:cNvSpPr>
            <a:spLocks noChangeArrowheads="1"/>
          </p:cNvSpPr>
          <p:nvPr/>
        </p:nvSpPr>
        <p:spPr bwMode="auto">
          <a:xfrm>
            <a:off x="35585400" y="16535400"/>
            <a:ext cx="6477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35737800" y="18973800"/>
            <a:ext cx="64008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67" name="Text Box 46"/>
          <p:cNvSpPr txBox="1">
            <a:spLocks noChangeArrowheads="1"/>
          </p:cNvSpPr>
          <p:nvPr/>
        </p:nvSpPr>
        <p:spPr bwMode="auto">
          <a:xfrm>
            <a:off x="35737800" y="19735800"/>
            <a:ext cx="7137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pic>
        <p:nvPicPr>
          <p:cNvPr id="206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03" y="609603"/>
            <a:ext cx="4025044" cy="19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49154" y="1020475"/>
            <a:ext cx="5603846" cy="1183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34</cp:revision>
  <dcterms:created xsi:type="dcterms:W3CDTF">2004-07-27T21:05:42Z</dcterms:created>
  <dcterms:modified xsi:type="dcterms:W3CDTF">2020-06-26T18:57:18Z</dcterms:modified>
</cp:coreProperties>
</file>