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0" r:id="rId3"/>
  </p:sldMasterIdLst>
  <p:sldIdLst>
    <p:sldId id="256" r:id="rId4"/>
  </p:sldIdLst>
  <p:sldSz cx="36576000" cy="292608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31800" indent="1158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866775" indent="2301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00163" indent="3444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735138" indent="4587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16">
          <p15:clr>
            <a:srgbClr val="A4A3A4"/>
          </p15:clr>
        </p15:guide>
        <p15:guide id="2" pos="115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FFE100"/>
    <a:srgbClr val="D7D200"/>
    <a:srgbClr val="F4EE00"/>
    <a:srgbClr val="FFFF99"/>
    <a:srgbClr val="FFFF66"/>
    <a:srgbClr val="DCDFE6"/>
    <a:srgbClr val="EB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7" d="100"/>
          <a:sy n="27" d="100"/>
        </p:scale>
        <p:origin x="1524" y="156"/>
      </p:cViewPr>
      <p:guideLst>
        <p:guide orient="horz" pos="9216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437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8887" y="20482986"/>
            <a:ext cx="21945864" cy="2417233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8887" y="2614086"/>
            <a:ext cx="21945864" cy="17557749"/>
          </a:xfrm>
          <a:prstGeom prst="rect">
            <a:avLst/>
          </a:prstGeom>
        </p:spPr>
        <p:txBody>
          <a:bodyPr lIns="86861" tIns="43430" rIns="86861" bIns="43430"/>
          <a:lstStyle>
            <a:lvl1pPr marL="0" indent="0">
              <a:buNone/>
              <a:defRPr sz="3000"/>
            </a:lvl1pPr>
            <a:lvl2pPr marL="434304" indent="0">
              <a:buNone/>
              <a:defRPr sz="2600"/>
            </a:lvl2pPr>
            <a:lvl3pPr marL="868607" indent="0">
              <a:buNone/>
              <a:defRPr sz="2300"/>
            </a:lvl3pPr>
            <a:lvl4pPr marL="1302911" indent="0">
              <a:buNone/>
              <a:defRPr sz="1900"/>
            </a:lvl4pPr>
            <a:lvl5pPr marL="1737214" indent="0">
              <a:buNone/>
              <a:defRPr sz="1900"/>
            </a:lvl5pPr>
            <a:lvl6pPr marL="2171518" indent="0">
              <a:buNone/>
              <a:defRPr sz="1900"/>
            </a:lvl6pPr>
            <a:lvl7pPr marL="2605820" indent="0">
              <a:buNone/>
              <a:defRPr sz="1900"/>
            </a:lvl7pPr>
            <a:lvl8pPr marL="3040124" indent="0">
              <a:buNone/>
              <a:defRPr sz="1900"/>
            </a:lvl8pPr>
            <a:lvl9pPr marL="3474427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8887" y="22900218"/>
            <a:ext cx="21945864" cy="3435349"/>
          </a:xfrm>
          <a:prstGeom prst="rect">
            <a:avLst/>
          </a:prstGeom>
        </p:spPr>
        <p:txBody>
          <a:bodyPr lIns="86861" tIns="43430" rIns="86861" bIns="43430"/>
          <a:lstStyle>
            <a:lvl1pPr marL="0" indent="0">
              <a:buNone/>
              <a:defRPr sz="1300"/>
            </a:lvl1pPr>
            <a:lvl2pPr marL="434304" indent="0">
              <a:buNone/>
              <a:defRPr sz="1100"/>
            </a:lvl2pPr>
            <a:lvl3pPr marL="868607" indent="0">
              <a:buNone/>
              <a:defRPr sz="1000"/>
            </a:lvl3pPr>
            <a:lvl4pPr marL="1302911" indent="0">
              <a:buNone/>
              <a:defRPr sz="800"/>
            </a:lvl4pPr>
            <a:lvl5pPr marL="1737214" indent="0">
              <a:buNone/>
              <a:defRPr sz="800"/>
            </a:lvl5pPr>
            <a:lvl6pPr marL="2171518" indent="0">
              <a:buNone/>
              <a:defRPr sz="800"/>
            </a:lvl6pPr>
            <a:lvl7pPr marL="2605820" indent="0">
              <a:buNone/>
              <a:defRPr sz="800"/>
            </a:lvl7pPr>
            <a:lvl8pPr marL="3040124" indent="0">
              <a:buNone/>
              <a:defRPr sz="800"/>
            </a:lvl8pPr>
            <a:lvl9pPr marL="347442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828800" y="26646188"/>
            <a:ext cx="8535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2496800" y="26646188"/>
            <a:ext cx="11583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6212800" y="26646188"/>
            <a:ext cx="8535988" cy="2032000"/>
          </a:xfrm>
          <a:prstGeom prst="rect">
            <a:avLst/>
          </a:prstGeom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40DCFDCF-E0AE-4480-8867-40855BCA23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32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9594" y="6826251"/>
            <a:ext cx="32918136" cy="19312467"/>
          </a:xfrm>
          <a:prstGeom prst="rect">
            <a:avLst/>
          </a:prstGeom>
        </p:spPr>
        <p:txBody>
          <a:bodyPr vert="eaVert" lIns="86861" tIns="43430" rIns="86861" bIns="4343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828800" y="26646188"/>
            <a:ext cx="8535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2496800" y="26646188"/>
            <a:ext cx="11583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6212800" y="26646188"/>
            <a:ext cx="8535988" cy="2032000"/>
          </a:xfrm>
          <a:prstGeom prst="rect">
            <a:avLst/>
          </a:prstGeom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DA1BC92D-895B-4F13-918D-AB97323A09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1129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9188" y="1170517"/>
            <a:ext cx="8228542" cy="2496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9595" y="1170517"/>
            <a:ext cx="24562593" cy="24968200"/>
          </a:xfrm>
          <a:prstGeom prst="rect">
            <a:avLst/>
          </a:prstGeom>
        </p:spPr>
        <p:txBody>
          <a:bodyPr vert="eaVert" lIns="86861" tIns="43430" rIns="86861" bIns="4343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828800" y="26646188"/>
            <a:ext cx="8535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2496800" y="26646188"/>
            <a:ext cx="11583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6212800" y="26646188"/>
            <a:ext cx="8535988" cy="2032000"/>
          </a:xfrm>
          <a:prstGeom prst="rect">
            <a:avLst/>
          </a:prstGeom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626CBF3B-D5F0-48C2-8D30-9DD24FC34C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313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729" y="9088968"/>
            <a:ext cx="31088542" cy="627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137" y="16581968"/>
            <a:ext cx="25603729" cy="74760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8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2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37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71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05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40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74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BCCAC-2A6B-43FA-A005-A6B0EEC7ADBD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6CC48-F104-451B-8074-D71F93E898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628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15AAC-0391-4584-8A00-4320529DFB8A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12E70-A066-4BF6-8B66-D4094597EE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818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1" y="18802353"/>
            <a:ext cx="31089866" cy="5812367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1" y="12401552"/>
            <a:ext cx="31089866" cy="6400800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43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686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0291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3721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7151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0582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401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744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2F7FD-193E-4098-BABF-D7061CDCE6A8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A897F-6AC6-4C0D-81B9-2FEC91FF7B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832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271" y="6828369"/>
            <a:ext cx="16396229" cy="19310351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51501" y="6828369"/>
            <a:ext cx="16396229" cy="19310351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4F907-EB20-417C-917D-FE459F3A5A70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9EE9E-6DF9-4B89-B43D-62566F7176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795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273" y="6548970"/>
            <a:ext cx="16160750" cy="273050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4304" indent="0">
              <a:buNone/>
              <a:defRPr sz="1900" b="1"/>
            </a:lvl2pPr>
            <a:lvl3pPr marL="868607" indent="0">
              <a:buNone/>
              <a:defRPr sz="1700" b="1"/>
            </a:lvl3pPr>
            <a:lvl4pPr marL="1302911" indent="0">
              <a:buNone/>
              <a:defRPr sz="1600" b="1"/>
            </a:lvl4pPr>
            <a:lvl5pPr marL="1737214" indent="0">
              <a:buNone/>
              <a:defRPr sz="1600" b="1"/>
            </a:lvl5pPr>
            <a:lvl6pPr marL="2171518" indent="0">
              <a:buNone/>
              <a:defRPr sz="1600" b="1"/>
            </a:lvl6pPr>
            <a:lvl7pPr marL="2605820" indent="0">
              <a:buNone/>
              <a:defRPr sz="1600" b="1"/>
            </a:lvl7pPr>
            <a:lvl8pPr marL="3040124" indent="0">
              <a:buNone/>
              <a:defRPr sz="1600" b="1"/>
            </a:lvl8pPr>
            <a:lvl9pPr marL="34744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273" y="9279467"/>
            <a:ext cx="16160750" cy="1685925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366" y="6548970"/>
            <a:ext cx="16167364" cy="273050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4304" indent="0">
              <a:buNone/>
              <a:defRPr sz="1900" b="1"/>
            </a:lvl2pPr>
            <a:lvl3pPr marL="868607" indent="0">
              <a:buNone/>
              <a:defRPr sz="1700" b="1"/>
            </a:lvl3pPr>
            <a:lvl4pPr marL="1302911" indent="0">
              <a:buNone/>
              <a:defRPr sz="1600" b="1"/>
            </a:lvl4pPr>
            <a:lvl5pPr marL="1737214" indent="0">
              <a:buNone/>
              <a:defRPr sz="1600" b="1"/>
            </a:lvl5pPr>
            <a:lvl6pPr marL="2171518" indent="0">
              <a:buNone/>
              <a:defRPr sz="1600" b="1"/>
            </a:lvl6pPr>
            <a:lvl7pPr marL="2605820" indent="0">
              <a:buNone/>
              <a:defRPr sz="1600" b="1"/>
            </a:lvl7pPr>
            <a:lvl8pPr marL="3040124" indent="0">
              <a:buNone/>
              <a:defRPr sz="1600" b="1"/>
            </a:lvl8pPr>
            <a:lvl9pPr marL="34744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366" y="9279467"/>
            <a:ext cx="16167364" cy="1685925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E9AA-6B48-482B-BC3F-67A15CAEC320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9BCAF-7378-41BC-98A8-4526D9958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395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DFC94-DD2A-4A79-B6BB-29DF18F0CC06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E4881-65FB-4226-B296-6D2F8D1F0D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996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7167A-C866-46E8-B826-F53BFC043C7B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F38F1-CCF0-4BD3-955B-D275D8A17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0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565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273" y="1164169"/>
            <a:ext cx="12033250" cy="49593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729" y="1164169"/>
            <a:ext cx="20447000" cy="2497455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273" y="6123517"/>
            <a:ext cx="12033250" cy="20015200"/>
          </a:xfrm>
        </p:spPr>
        <p:txBody>
          <a:bodyPr/>
          <a:lstStyle>
            <a:lvl1pPr marL="0" indent="0">
              <a:buNone/>
              <a:defRPr sz="1300"/>
            </a:lvl1pPr>
            <a:lvl2pPr marL="434304" indent="0">
              <a:buNone/>
              <a:defRPr sz="1100"/>
            </a:lvl2pPr>
            <a:lvl3pPr marL="868607" indent="0">
              <a:buNone/>
              <a:defRPr sz="1000"/>
            </a:lvl3pPr>
            <a:lvl4pPr marL="1302911" indent="0">
              <a:buNone/>
              <a:defRPr sz="800"/>
            </a:lvl4pPr>
            <a:lvl5pPr marL="1737214" indent="0">
              <a:buNone/>
              <a:defRPr sz="800"/>
            </a:lvl5pPr>
            <a:lvl6pPr marL="2171518" indent="0">
              <a:buNone/>
              <a:defRPr sz="800"/>
            </a:lvl6pPr>
            <a:lvl7pPr marL="2605820" indent="0">
              <a:buNone/>
              <a:defRPr sz="800"/>
            </a:lvl7pPr>
            <a:lvl8pPr marL="3040124" indent="0">
              <a:buNone/>
              <a:defRPr sz="800"/>
            </a:lvl8pPr>
            <a:lvl9pPr marL="347442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F3057-81E4-4BD6-88DB-294868C6A970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B38A7-2D25-4F21-8EE4-00C17AF883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6929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8887" y="20482986"/>
            <a:ext cx="21945864" cy="2417233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8887" y="2614086"/>
            <a:ext cx="21945864" cy="17557749"/>
          </a:xfrm>
        </p:spPr>
        <p:txBody>
          <a:bodyPr rtlCol="0">
            <a:normAutofit/>
          </a:bodyPr>
          <a:lstStyle>
            <a:lvl1pPr marL="0" indent="0">
              <a:buNone/>
              <a:defRPr sz="3000"/>
            </a:lvl1pPr>
            <a:lvl2pPr marL="434304" indent="0">
              <a:buNone/>
              <a:defRPr sz="2600"/>
            </a:lvl2pPr>
            <a:lvl3pPr marL="868607" indent="0">
              <a:buNone/>
              <a:defRPr sz="2300"/>
            </a:lvl3pPr>
            <a:lvl4pPr marL="1302911" indent="0">
              <a:buNone/>
              <a:defRPr sz="1900"/>
            </a:lvl4pPr>
            <a:lvl5pPr marL="1737214" indent="0">
              <a:buNone/>
              <a:defRPr sz="1900"/>
            </a:lvl5pPr>
            <a:lvl6pPr marL="2171518" indent="0">
              <a:buNone/>
              <a:defRPr sz="1900"/>
            </a:lvl6pPr>
            <a:lvl7pPr marL="2605820" indent="0">
              <a:buNone/>
              <a:defRPr sz="1900"/>
            </a:lvl7pPr>
            <a:lvl8pPr marL="3040124" indent="0">
              <a:buNone/>
              <a:defRPr sz="1900"/>
            </a:lvl8pPr>
            <a:lvl9pPr marL="3474427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8887" y="22900218"/>
            <a:ext cx="21945864" cy="3435349"/>
          </a:xfrm>
        </p:spPr>
        <p:txBody>
          <a:bodyPr/>
          <a:lstStyle>
            <a:lvl1pPr marL="0" indent="0">
              <a:buNone/>
              <a:defRPr sz="1300"/>
            </a:lvl1pPr>
            <a:lvl2pPr marL="434304" indent="0">
              <a:buNone/>
              <a:defRPr sz="1100"/>
            </a:lvl2pPr>
            <a:lvl3pPr marL="868607" indent="0">
              <a:buNone/>
              <a:defRPr sz="1000"/>
            </a:lvl3pPr>
            <a:lvl4pPr marL="1302911" indent="0">
              <a:buNone/>
              <a:defRPr sz="800"/>
            </a:lvl4pPr>
            <a:lvl5pPr marL="1737214" indent="0">
              <a:buNone/>
              <a:defRPr sz="800"/>
            </a:lvl5pPr>
            <a:lvl6pPr marL="2171518" indent="0">
              <a:buNone/>
              <a:defRPr sz="800"/>
            </a:lvl6pPr>
            <a:lvl7pPr marL="2605820" indent="0">
              <a:buNone/>
              <a:defRPr sz="800"/>
            </a:lvl7pPr>
            <a:lvl8pPr marL="3040124" indent="0">
              <a:buNone/>
              <a:defRPr sz="800"/>
            </a:lvl8pPr>
            <a:lvl9pPr marL="347442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2BF6E-0E43-4D14-AB89-7DF82371F268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68653-14C1-406D-974A-D7EDA2BB66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76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4D7FD-BB3A-47B2-9F07-970B51B73089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F1AB-F206-4284-BE8A-09CD92E3EE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6428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866" y="1172635"/>
            <a:ext cx="8229864" cy="249660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273" y="1172635"/>
            <a:ext cx="24562594" cy="249660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662E2-B75C-431D-84A9-A2CFD48F579E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D0701-2D65-4BEE-A31B-E1A605F9CC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8934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729" y="9088968"/>
            <a:ext cx="31088542" cy="627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137" y="16581968"/>
            <a:ext cx="25603729" cy="74760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8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2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37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71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05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40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74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61A0F-671F-4E46-8973-FFCB27431AB5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5C344-136E-4D31-830D-FAB073B6F1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1692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2CC01-F087-4746-BC3A-3012FFD63979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7BC28-3056-4C58-B71D-505EA05AB2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6166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1" y="18802353"/>
            <a:ext cx="31089866" cy="5812367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1" y="12401552"/>
            <a:ext cx="31089866" cy="6400800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43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686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0291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3721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7151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0582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401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744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F132D-0BD5-43CB-8709-7CAE4638D95D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8B74D-23A7-442E-880C-DAA99F845F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8027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271" y="6828369"/>
            <a:ext cx="16396229" cy="19310351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51501" y="6828369"/>
            <a:ext cx="16396229" cy="19310351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448EB-08A0-437D-8115-DC51FE1021C1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DE1D4-20EE-4E72-8585-B9378DC9F3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181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273" y="6548970"/>
            <a:ext cx="16160750" cy="273050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4304" indent="0">
              <a:buNone/>
              <a:defRPr sz="1900" b="1"/>
            </a:lvl2pPr>
            <a:lvl3pPr marL="868607" indent="0">
              <a:buNone/>
              <a:defRPr sz="1700" b="1"/>
            </a:lvl3pPr>
            <a:lvl4pPr marL="1302911" indent="0">
              <a:buNone/>
              <a:defRPr sz="1600" b="1"/>
            </a:lvl4pPr>
            <a:lvl5pPr marL="1737214" indent="0">
              <a:buNone/>
              <a:defRPr sz="1600" b="1"/>
            </a:lvl5pPr>
            <a:lvl6pPr marL="2171518" indent="0">
              <a:buNone/>
              <a:defRPr sz="1600" b="1"/>
            </a:lvl6pPr>
            <a:lvl7pPr marL="2605820" indent="0">
              <a:buNone/>
              <a:defRPr sz="1600" b="1"/>
            </a:lvl7pPr>
            <a:lvl8pPr marL="3040124" indent="0">
              <a:buNone/>
              <a:defRPr sz="1600" b="1"/>
            </a:lvl8pPr>
            <a:lvl9pPr marL="34744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273" y="9279467"/>
            <a:ext cx="16160750" cy="1685925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366" y="6548970"/>
            <a:ext cx="16167364" cy="273050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4304" indent="0">
              <a:buNone/>
              <a:defRPr sz="1900" b="1"/>
            </a:lvl2pPr>
            <a:lvl3pPr marL="868607" indent="0">
              <a:buNone/>
              <a:defRPr sz="1700" b="1"/>
            </a:lvl3pPr>
            <a:lvl4pPr marL="1302911" indent="0">
              <a:buNone/>
              <a:defRPr sz="1600" b="1"/>
            </a:lvl4pPr>
            <a:lvl5pPr marL="1737214" indent="0">
              <a:buNone/>
              <a:defRPr sz="1600" b="1"/>
            </a:lvl5pPr>
            <a:lvl6pPr marL="2171518" indent="0">
              <a:buNone/>
              <a:defRPr sz="1600" b="1"/>
            </a:lvl6pPr>
            <a:lvl7pPr marL="2605820" indent="0">
              <a:buNone/>
              <a:defRPr sz="1600" b="1"/>
            </a:lvl7pPr>
            <a:lvl8pPr marL="3040124" indent="0">
              <a:buNone/>
              <a:defRPr sz="1600" b="1"/>
            </a:lvl8pPr>
            <a:lvl9pPr marL="34744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366" y="9279467"/>
            <a:ext cx="16167364" cy="1685925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36D55-5E0E-4814-91B1-D14822B82266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D05B0-6C59-4AEB-BC70-64467D82C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5100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AAF94-0D6C-4B55-BEB3-8ADB8033A36D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B0315-C1BB-456A-89C1-6BD7679B4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59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9594" y="6826251"/>
            <a:ext cx="32918136" cy="19312467"/>
          </a:xfrm>
          <a:prstGeom prst="rect">
            <a:avLst/>
          </a:prstGeom>
        </p:spPr>
        <p:txBody>
          <a:bodyPr lIns="86861" tIns="43430" rIns="86861" bIns="4343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828800" y="26646188"/>
            <a:ext cx="8535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2496800" y="26646188"/>
            <a:ext cx="11583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6212800" y="26646188"/>
            <a:ext cx="8535988" cy="2032000"/>
          </a:xfrm>
          <a:prstGeom prst="rect">
            <a:avLst/>
          </a:prstGeom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3D460A0-F8FB-4517-8A71-770B0124AF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2152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31B1E-E05E-4D2A-A343-6A51A88B9847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18C11-F563-4208-AA56-F23A7E5C56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46397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273" y="1164169"/>
            <a:ext cx="12033250" cy="49593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729" y="1164169"/>
            <a:ext cx="20447000" cy="2497455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273" y="6123517"/>
            <a:ext cx="12033250" cy="20015200"/>
          </a:xfrm>
        </p:spPr>
        <p:txBody>
          <a:bodyPr/>
          <a:lstStyle>
            <a:lvl1pPr marL="0" indent="0">
              <a:buNone/>
              <a:defRPr sz="1300"/>
            </a:lvl1pPr>
            <a:lvl2pPr marL="434304" indent="0">
              <a:buNone/>
              <a:defRPr sz="1100"/>
            </a:lvl2pPr>
            <a:lvl3pPr marL="868607" indent="0">
              <a:buNone/>
              <a:defRPr sz="1000"/>
            </a:lvl3pPr>
            <a:lvl4pPr marL="1302911" indent="0">
              <a:buNone/>
              <a:defRPr sz="800"/>
            </a:lvl4pPr>
            <a:lvl5pPr marL="1737214" indent="0">
              <a:buNone/>
              <a:defRPr sz="800"/>
            </a:lvl5pPr>
            <a:lvl6pPr marL="2171518" indent="0">
              <a:buNone/>
              <a:defRPr sz="800"/>
            </a:lvl6pPr>
            <a:lvl7pPr marL="2605820" indent="0">
              <a:buNone/>
              <a:defRPr sz="800"/>
            </a:lvl7pPr>
            <a:lvl8pPr marL="3040124" indent="0">
              <a:buNone/>
              <a:defRPr sz="800"/>
            </a:lvl8pPr>
            <a:lvl9pPr marL="347442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FDC30-99F6-4F5D-97D4-B030679A48AA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FFDFB-7118-4E24-8DD9-37CBF729C9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7506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8887" y="20482986"/>
            <a:ext cx="21945864" cy="2417233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8887" y="2614086"/>
            <a:ext cx="21945864" cy="17557749"/>
          </a:xfrm>
        </p:spPr>
        <p:txBody>
          <a:bodyPr rtlCol="0">
            <a:normAutofit/>
          </a:bodyPr>
          <a:lstStyle>
            <a:lvl1pPr marL="0" indent="0">
              <a:buNone/>
              <a:defRPr sz="3000"/>
            </a:lvl1pPr>
            <a:lvl2pPr marL="434304" indent="0">
              <a:buNone/>
              <a:defRPr sz="2600"/>
            </a:lvl2pPr>
            <a:lvl3pPr marL="868607" indent="0">
              <a:buNone/>
              <a:defRPr sz="2300"/>
            </a:lvl3pPr>
            <a:lvl4pPr marL="1302911" indent="0">
              <a:buNone/>
              <a:defRPr sz="1900"/>
            </a:lvl4pPr>
            <a:lvl5pPr marL="1737214" indent="0">
              <a:buNone/>
              <a:defRPr sz="1900"/>
            </a:lvl5pPr>
            <a:lvl6pPr marL="2171518" indent="0">
              <a:buNone/>
              <a:defRPr sz="1900"/>
            </a:lvl6pPr>
            <a:lvl7pPr marL="2605820" indent="0">
              <a:buNone/>
              <a:defRPr sz="1900"/>
            </a:lvl7pPr>
            <a:lvl8pPr marL="3040124" indent="0">
              <a:buNone/>
              <a:defRPr sz="1900"/>
            </a:lvl8pPr>
            <a:lvl9pPr marL="3474427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8887" y="22900218"/>
            <a:ext cx="21945864" cy="3435349"/>
          </a:xfrm>
        </p:spPr>
        <p:txBody>
          <a:bodyPr/>
          <a:lstStyle>
            <a:lvl1pPr marL="0" indent="0">
              <a:buNone/>
              <a:defRPr sz="1300"/>
            </a:lvl1pPr>
            <a:lvl2pPr marL="434304" indent="0">
              <a:buNone/>
              <a:defRPr sz="1100"/>
            </a:lvl2pPr>
            <a:lvl3pPr marL="868607" indent="0">
              <a:buNone/>
              <a:defRPr sz="1000"/>
            </a:lvl3pPr>
            <a:lvl4pPr marL="1302911" indent="0">
              <a:buNone/>
              <a:defRPr sz="800"/>
            </a:lvl4pPr>
            <a:lvl5pPr marL="1737214" indent="0">
              <a:buNone/>
              <a:defRPr sz="800"/>
            </a:lvl5pPr>
            <a:lvl6pPr marL="2171518" indent="0">
              <a:buNone/>
              <a:defRPr sz="800"/>
            </a:lvl6pPr>
            <a:lvl7pPr marL="2605820" indent="0">
              <a:buNone/>
              <a:defRPr sz="800"/>
            </a:lvl7pPr>
            <a:lvl8pPr marL="3040124" indent="0">
              <a:buNone/>
              <a:defRPr sz="800"/>
            </a:lvl8pPr>
            <a:lvl9pPr marL="347442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A338C-C23C-4F34-8B10-C7F103C8DE26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FB64-FAE3-4003-9896-147DED13F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97692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72A1F-1212-4790-9E73-E572EA02364D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35469-876E-4C7E-A583-5B153282DF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9346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866" y="1172635"/>
            <a:ext cx="8229864" cy="249660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273" y="1172635"/>
            <a:ext cx="24562594" cy="249660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507F-17DE-4A5D-ABCE-65EF1AF4D12E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05568-ACD9-4C1F-BE7E-AF0813F7B1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88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1" y="18802353"/>
            <a:ext cx="31089866" cy="5812367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1" y="12401552"/>
            <a:ext cx="31089866" cy="6400800"/>
          </a:xfrm>
          <a:prstGeom prst="rect">
            <a:avLst/>
          </a:prstGeom>
        </p:spPr>
        <p:txBody>
          <a:bodyPr lIns="86861" tIns="43430" rIns="86861" bIns="43430" anchor="b"/>
          <a:lstStyle>
            <a:lvl1pPr marL="0" indent="0">
              <a:buNone/>
              <a:defRPr sz="1900"/>
            </a:lvl1pPr>
            <a:lvl2pPr marL="434304" indent="0">
              <a:buNone/>
              <a:defRPr sz="1700"/>
            </a:lvl2pPr>
            <a:lvl3pPr marL="868607" indent="0">
              <a:buNone/>
              <a:defRPr sz="1600"/>
            </a:lvl3pPr>
            <a:lvl4pPr marL="1302911" indent="0">
              <a:buNone/>
              <a:defRPr sz="1300"/>
            </a:lvl4pPr>
            <a:lvl5pPr marL="1737214" indent="0">
              <a:buNone/>
              <a:defRPr sz="1300"/>
            </a:lvl5pPr>
            <a:lvl6pPr marL="2171518" indent="0">
              <a:buNone/>
              <a:defRPr sz="1300"/>
            </a:lvl6pPr>
            <a:lvl7pPr marL="2605820" indent="0">
              <a:buNone/>
              <a:defRPr sz="1300"/>
            </a:lvl7pPr>
            <a:lvl8pPr marL="3040124" indent="0">
              <a:buNone/>
              <a:defRPr sz="1300"/>
            </a:lvl8pPr>
            <a:lvl9pPr marL="3474427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828800" y="26646188"/>
            <a:ext cx="8535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2496800" y="26646188"/>
            <a:ext cx="11583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6212800" y="26646188"/>
            <a:ext cx="8535988" cy="2032000"/>
          </a:xfrm>
          <a:prstGeom prst="rect">
            <a:avLst/>
          </a:prstGeom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2AA61707-7600-4EAC-A651-DA473833AE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261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9596" y="6826251"/>
            <a:ext cx="16394906" cy="19312467"/>
          </a:xfrm>
          <a:prstGeom prst="rect">
            <a:avLst/>
          </a:prstGeom>
        </p:spPr>
        <p:txBody>
          <a:bodyPr lIns="86861" tIns="43430" rIns="86861" bIns="43430"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51501" y="6826251"/>
            <a:ext cx="16396229" cy="19312467"/>
          </a:xfrm>
          <a:prstGeom prst="rect">
            <a:avLst/>
          </a:prstGeom>
        </p:spPr>
        <p:txBody>
          <a:bodyPr lIns="86861" tIns="43430" rIns="86861" bIns="43430"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828800" y="26646188"/>
            <a:ext cx="8535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2496800" y="26646188"/>
            <a:ext cx="11583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6212800" y="26646188"/>
            <a:ext cx="8535988" cy="2032000"/>
          </a:xfrm>
          <a:prstGeom prst="rect">
            <a:avLst/>
          </a:prstGeom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72EBD61A-35AB-4CAE-A17A-638C5BC872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05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273" y="1172633"/>
            <a:ext cx="32919459" cy="487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273" y="6548970"/>
            <a:ext cx="16160750" cy="2730500"/>
          </a:xfrm>
          <a:prstGeom prst="rect">
            <a:avLst/>
          </a:prstGeom>
        </p:spPr>
        <p:txBody>
          <a:bodyPr lIns="86861" tIns="43430" rIns="86861" bIns="43430" anchor="b"/>
          <a:lstStyle>
            <a:lvl1pPr marL="0" indent="0">
              <a:buNone/>
              <a:defRPr sz="2300" b="1"/>
            </a:lvl1pPr>
            <a:lvl2pPr marL="434304" indent="0">
              <a:buNone/>
              <a:defRPr sz="1900" b="1"/>
            </a:lvl2pPr>
            <a:lvl3pPr marL="868607" indent="0">
              <a:buNone/>
              <a:defRPr sz="1700" b="1"/>
            </a:lvl3pPr>
            <a:lvl4pPr marL="1302911" indent="0">
              <a:buNone/>
              <a:defRPr sz="1600" b="1"/>
            </a:lvl4pPr>
            <a:lvl5pPr marL="1737214" indent="0">
              <a:buNone/>
              <a:defRPr sz="1600" b="1"/>
            </a:lvl5pPr>
            <a:lvl6pPr marL="2171518" indent="0">
              <a:buNone/>
              <a:defRPr sz="1600" b="1"/>
            </a:lvl6pPr>
            <a:lvl7pPr marL="2605820" indent="0">
              <a:buNone/>
              <a:defRPr sz="1600" b="1"/>
            </a:lvl7pPr>
            <a:lvl8pPr marL="3040124" indent="0">
              <a:buNone/>
              <a:defRPr sz="1600" b="1"/>
            </a:lvl8pPr>
            <a:lvl9pPr marL="34744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273" y="9279467"/>
            <a:ext cx="16160750" cy="16859251"/>
          </a:xfrm>
          <a:prstGeom prst="rect">
            <a:avLst/>
          </a:prstGeom>
        </p:spPr>
        <p:txBody>
          <a:bodyPr lIns="86861" tIns="43430" rIns="86861" bIns="43430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366" y="6548970"/>
            <a:ext cx="16167364" cy="2730500"/>
          </a:xfrm>
          <a:prstGeom prst="rect">
            <a:avLst/>
          </a:prstGeom>
        </p:spPr>
        <p:txBody>
          <a:bodyPr lIns="86861" tIns="43430" rIns="86861" bIns="43430" anchor="b"/>
          <a:lstStyle>
            <a:lvl1pPr marL="0" indent="0">
              <a:buNone/>
              <a:defRPr sz="2300" b="1"/>
            </a:lvl1pPr>
            <a:lvl2pPr marL="434304" indent="0">
              <a:buNone/>
              <a:defRPr sz="1900" b="1"/>
            </a:lvl2pPr>
            <a:lvl3pPr marL="868607" indent="0">
              <a:buNone/>
              <a:defRPr sz="1700" b="1"/>
            </a:lvl3pPr>
            <a:lvl4pPr marL="1302911" indent="0">
              <a:buNone/>
              <a:defRPr sz="1600" b="1"/>
            </a:lvl4pPr>
            <a:lvl5pPr marL="1737214" indent="0">
              <a:buNone/>
              <a:defRPr sz="1600" b="1"/>
            </a:lvl5pPr>
            <a:lvl6pPr marL="2171518" indent="0">
              <a:buNone/>
              <a:defRPr sz="1600" b="1"/>
            </a:lvl6pPr>
            <a:lvl7pPr marL="2605820" indent="0">
              <a:buNone/>
              <a:defRPr sz="1600" b="1"/>
            </a:lvl7pPr>
            <a:lvl8pPr marL="3040124" indent="0">
              <a:buNone/>
              <a:defRPr sz="1600" b="1"/>
            </a:lvl8pPr>
            <a:lvl9pPr marL="34744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366" y="9279467"/>
            <a:ext cx="16167364" cy="16859251"/>
          </a:xfrm>
          <a:prstGeom prst="rect">
            <a:avLst/>
          </a:prstGeom>
        </p:spPr>
        <p:txBody>
          <a:bodyPr lIns="86861" tIns="43430" rIns="86861" bIns="43430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828800" y="26646188"/>
            <a:ext cx="8535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2496800" y="26646188"/>
            <a:ext cx="11583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6212800" y="26646188"/>
            <a:ext cx="8535988" cy="2032000"/>
          </a:xfrm>
          <a:prstGeom prst="rect">
            <a:avLst/>
          </a:prstGeom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2CFA7E1E-445F-491E-8697-16798210B3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05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828800" y="26646188"/>
            <a:ext cx="8535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2496800" y="26646188"/>
            <a:ext cx="11583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6212800" y="26646188"/>
            <a:ext cx="8535988" cy="2032000"/>
          </a:xfrm>
          <a:prstGeom prst="rect">
            <a:avLst/>
          </a:prstGeom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954C03B7-57AE-4A5E-8E76-1F592DDA32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04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828800" y="26646188"/>
            <a:ext cx="8535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2496800" y="26646188"/>
            <a:ext cx="11583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6212800" y="26646188"/>
            <a:ext cx="8535988" cy="2032000"/>
          </a:xfrm>
          <a:prstGeom prst="rect">
            <a:avLst/>
          </a:prstGeom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44746704-1DB6-4A65-98B8-B1EF45818E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28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273" y="1164169"/>
            <a:ext cx="12033250" cy="49593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729" y="1164169"/>
            <a:ext cx="20447000" cy="24974551"/>
          </a:xfrm>
          <a:prstGeom prst="rect">
            <a:avLst/>
          </a:prstGeom>
        </p:spPr>
        <p:txBody>
          <a:bodyPr lIns="86861" tIns="43430" rIns="86861" bIns="43430"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273" y="6123517"/>
            <a:ext cx="12033250" cy="20015200"/>
          </a:xfrm>
          <a:prstGeom prst="rect">
            <a:avLst/>
          </a:prstGeom>
        </p:spPr>
        <p:txBody>
          <a:bodyPr lIns="86861" tIns="43430" rIns="86861" bIns="43430"/>
          <a:lstStyle>
            <a:lvl1pPr marL="0" indent="0">
              <a:buNone/>
              <a:defRPr sz="1300"/>
            </a:lvl1pPr>
            <a:lvl2pPr marL="434304" indent="0">
              <a:buNone/>
              <a:defRPr sz="1100"/>
            </a:lvl2pPr>
            <a:lvl3pPr marL="868607" indent="0">
              <a:buNone/>
              <a:defRPr sz="1000"/>
            </a:lvl3pPr>
            <a:lvl4pPr marL="1302911" indent="0">
              <a:buNone/>
              <a:defRPr sz="800"/>
            </a:lvl4pPr>
            <a:lvl5pPr marL="1737214" indent="0">
              <a:buNone/>
              <a:defRPr sz="800"/>
            </a:lvl5pPr>
            <a:lvl6pPr marL="2171518" indent="0">
              <a:buNone/>
              <a:defRPr sz="800"/>
            </a:lvl6pPr>
            <a:lvl7pPr marL="2605820" indent="0">
              <a:buNone/>
              <a:defRPr sz="800"/>
            </a:lvl7pPr>
            <a:lvl8pPr marL="3040124" indent="0">
              <a:buNone/>
              <a:defRPr sz="800"/>
            </a:lvl8pPr>
            <a:lvl9pPr marL="347442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828800" y="26646188"/>
            <a:ext cx="8535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2496800" y="26646188"/>
            <a:ext cx="11583988" cy="2032000"/>
          </a:xfrm>
          <a:prstGeom prst="rect">
            <a:avLst/>
          </a:prstGeom>
        </p:spPr>
        <p:txBody>
          <a:bodyPr lIns="86861" tIns="43430" rIns="86861" bIns="4343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6212800" y="26646188"/>
            <a:ext cx="8535988" cy="2032000"/>
          </a:xfrm>
          <a:prstGeom prst="rect">
            <a:avLst/>
          </a:prstGeom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9F2672E1-0F6C-4D64-9834-C9823ADC54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82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169988"/>
            <a:ext cx="3291998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354" tIns="178678" rIns="357354" bIns="1786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</p:sldLayoutIdLst>
  <p:txStyles>
    <p:titleStyle>
      <a:lvl1pPr algn="ctr" defTabSz="35734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5734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Arial" charset="0"/>
        </a:defRPr>
      </a:lvl2pPr>
      <a:lvl3pPr algn="ctr" defTabSz="35734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Arial" charset="0"/>
        </a:defRPr>
      </a:lvl3pPr>
      <a:lvl4pPr algn="ctr" defTabSz="35734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Arial" charset="0"/>
        </a:defRPr>
      </a:lvl4pPr>
      <a:lvl5pPr algn="ctr" defTabSz="3573463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Arial" charset="0"/>
        </a:defRPr>
      </a:lvl5pPr>
      <a:lvl6pPr marL="434304" algn="ctr" defTabSz="357395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Arial" charset="0"/>
        </a:defRPr>
      </a:lvl6pPr>
      <a:lvl7pPr marL="868607" algn="ctr" defTabSz="357395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Arial" charset="0"/>
        </a:defRPr>
      </a:lvl7pPr>
      <a:lvl8pPr marL="1302911" algn="ctr" defTabSz="357395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Arial" charset="0"/>
        </a:defRPr>
      </a:lvl8pPr>
      <a:lvl9pPr marL="1737214" algn="ctr" defTabSz="357395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Arial" charset="0"/>
        </a:defRPr>
      </a:lvl9pPr>
    </p:titleStyle>
    <p:bodyStyle>
      <a:lvl1pPr marL="1339850" indent="-1339850" algn="l" defTabSz="3573463" rtl="0" eaLnBrk="0" fontAlgn="base" hangingPunct="0">
        <a:spcBef>
          <a:spcPct val="20000"/>
        </a:spcBef>
        <a:spcAft>
          <a:spcPct val="0"/>
        </a:spcAft>
        <a:buChar char="•"/>
        <a:defRPr sz="12500">
          <a:solidFill>
            <a:schemeClr val="tx1"/>
          </a:solidFill>
          <a:latin typeface="+mn-lt"/>
          <a:ea typeface="+mn-ea"/>
          <a:cs typeface="+mn-cs"/>
        </a:defRPr>
      </a:lvl1pPr>
      <a:lvl2pPr marL="2900363" indent="-1114425" algn="l" defTabSz="3573463" rtl="0" eaLnBrk="0" fontAlgn="base" hangingPunct="0">
        <a:spcBef>
          <a:spcPct val="20000"/>
        </a:spcBef>
        <a:spcAft>
          <a:spcPct val="0"/>
        </a:spcAft>
        <a:buChar char="–"/>
        <a:defRPr sz="10900">
          <a:solidFill>
            <a:schemeClr val="tx1"/>
          </a:solidFill>
          <a:latin typeface="+mn-lt"/>
        </a:defRPr>
      </a:lvl2pPr>
      <a:lvl3pPr marL="4464050" indent="-890588" algn="l" defTabSz="3573463" rtl="0" eaLnBrk="0" fontAlgn="base" hangingPunct="0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</a:defRPr>
      </a:lvl3pPr>
      <a:lvl4pPr marL="6251575" indent="-892175" algn="l" defTabSz="3573463" rtl="0" eaLnBrk="0" fontAlgn="base" hangingPunct="0">
        <a:spcBef>
          <a:spcPct val="20000"/>
        </a:spcBef>
        <a:spcAft>
          <a:spcPct val="0"/>
        </a:spcAft>
        <a:buChar char="–"/>
        <a:defRPr sz="7800">
          <a:solidFill>
            <a:schemeClr val="tx1"/>
          </a:solidFill>
          <a:latin typeface="+mn-lt"/>
        </a:defRPr>
      </a:lvl4pPr>
      <a:lvl5pPr marL="8039100" indent="-892175" algn="l" defTabSz="3573463" rtl="0" eaLnBrk="0" fontAlgn="base" hangingPunct="0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</a:defRPr>
      </a:lvl5pPr>
      <a:lvl6pPr marL="8474948" indent="-894244" algn="l" defTabSz="357395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</a:defRPr>
      </a:lvl6pPr>
      <a:lvl7pPr marL="8909252" indent="-894244" algn="l" defTabSz="357395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</a:defRPr>
      </a:lvl7pPr>
      <a:lvl8pPr marL="9343555" indent="-894244" algn="l" defTabSz="357395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</a:defRPr>
      </a:lvl8pPr>
      <a:lvl9pPr marL="9777859" indent="-894244" algn="l" defTabSz="357395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304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607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2911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214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1518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820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0124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4427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1173163"/>
            <a:ext cx="3291998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861" tIns="43430" rIns="86861" bIns="434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6827838"/>
            <a:ext cx="32919988" cy="1931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27120850"/>
            <a:ext cx="8535988" cy="1557338"/>
          </a:xfrm>
          <a:prstGeom prst="rect">
            <a:avLst/>
          </a:prstGeom>
        </p:spPr>
        <p:txBody>
          <a:bodyPr vert="horz" lIns="86861" tIns="43430" rIns="86861" bIns="43430" rtlCol="0" anchor="ctr"/>
          <a:lstStyle>
            <a:lvl1pPr algn="l" eaLnBrk="1" hangingPunct="1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9B5BA89-A7D3-4393-A957-13A6D8085370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27120850"/>
            <a:ext cx="11583988" cy="1557338"/>
          </a:xfrm>
          <a:prstGeom prst="rect">
            <a:avLst/>
          </a:prstGeom>
        </p:spPr>
        <p:txBody>
          <a:bodyPr vert="horz" lIns="86861" tIns="43430" rIns="86861" bIns="43430" rtlCol="0" anchor="ctr"/>
          <a:lstStyle>
            <a:lvl1pPr algn="ctr" eaLnBrk="1" hangingPunct="1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27120850"/>
            <a:ext cx="8535988" cy="1557338"/>
          </a:xfrm>
          <a:prstGeom prst="rect">
            <a:avLst/>
          </a:prstGeom>
        </p:spPr>
        <p:txBody>
          <a:bodyPr vert="horz" wrap="square" lIns="86861" tIns="43430" rIns="86861" bIns="4343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4B4EA2D-F450-425B-971E-7D06AE885C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5pPr>
      <a:lvl6pPr marL="434304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6pPr>
      <a:lvl7pPr marL="868607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7pPr>
      <a:lvl8pPr marL="1302911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8pPr>
      <a:lvl9pPr marL="1737214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9pPr>
    </p:titleStyle>
    <p:bodyStyle>
      <a:lvl1pPr marL="323850" indent="-3238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2698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2675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17650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2625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8668" indent="-217152" algn="l" defTabSz="86860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22972" indent="-217152" algn="l" defTabSz="86860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57275" indent="-217152" algn="l" defTabSz="86860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91579" indent="-217152" algn="l" defTabSz="86860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304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607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2911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214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1518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820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0124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4427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1173163"/>
            <a:ext cx="3291998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861" tIns="43430" rIns="86861" bIns="434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6827838"/>
            <a:ext cx="32919988" cy="1931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861" tIns="43430" rIns="86861" bIns="43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27120850"/>
            <a:ext cx="8535988" cy="1557338"/>
          </a:xfrm>
          <a:prstGeom prst="rect">
            <a:avLst/>
          </a:prstGeom>
        </p:spPr>
        <p:txBody>
          <a:bodyPr vert="horz" lIns="86861" tIns="43430" rIns="86861" bIns="43430" rtlCol="0" anchor="ctr"/>
          <a:lstStyle>
            <a:lvl1pPr algn="l" eaLnBrk="1" hangingPunct="1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74F1F16-B7B5-418E-8D1B-98C7406D2470}" type="datetimeFigureOut">
              <a:rPr lang="en-US"/>
              <a:pPr>
                <a:defRPr/>
              </a:pPr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27120850"/>
            <a:ext cx="11583988" cy="1557338"/>
          </a:xfrm>
          <a:prstGeom prst="rect">
            <a:avLst/>
          </a:prstGeom>
        </p:spPr>
        <p:txBody>
          <a:bodyPr vert="horz" lIns="86861" tIns="43430" rIns="86861" bIns="43430" rtlCol="0" anchor="ctr"/>
          <a:lstStyle>
            <a:lvl1pPr algn="ctr" eaLnBrk="1" hangingPunct="1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27120850"/>
            <a:ext cx="8535988" cy="1557338"/>
          </a:xfrm>
          <a:prstGeom prst="rect">
            <a:avLst/>
          </a:prstGeom>
        </p:spPr>
        <p:txBody>
          <a:bodyPr vert="horz" wrap="square" lIns="86861" tIns="43430" rIns="86861" bIns="4343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6C9110-0A40-4D6C-9FCC-B31BCCCCCE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5pPr>
      <a:lvl6pPr marL="434304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6pPr>
      <a:lvl7pPr marL="868607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7pPr>
      <a:lvl8pPr marL="1302911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8pPr>
      <a:lvl9pPr marL="1737214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9pPr>
    </p:titleStyle>
    <p:bodyStyle>
      <a:lvl1pPr marL="323850" indent="-3238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2698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2675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17650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2625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8668" indent="-217152" algn="l" defTabSz="86860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22972" indent="-217152" algn="l" defTabSz="86860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57275" indent="-217152" algn="l" defTabSz="86860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91579" indent="-217152" algn="l" defTabSz="86860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304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607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2911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214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1518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820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0124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4427" algn="l" defTabSz="86860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381000" y="812800"/>
            <a:ext cx="35496500" cy="3048000"/>
          </a:xfrm>
          <a:prstGeom prst="rect">
            <a:avLst/>
          </a:prstGeom>
          <a:solidFill>
            <a:srgbClr val="FFCD0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9716" tIns="54858" rIns="109716" bIns="54858" anchor="ctr"/>
          <a:lstStyle/>
          <a:p>
            <a:pPr algn="ctr" defTabSz="3573955" eaLnBrk="1" hangingPunct="1">
              <a:defRPr/>
            </a:pPr>
            <a:r>
              <a:rPr lang="en-US" sz="7100" b="1" dirty="0">
                <a:solidFill>
                  <a:schemeClr val="tx1"/>
                </a:solidFill>
              </a:rPr>
              <a:t>Your Poster Title Goes Here</a:t>
            </a:r>
          </a:p>
          <a:p>
            <a:pPr algn="ctr" defTabSz="3573955" eaLnBrk="1" hangingPunct="1">
              <a:defRPr/>
            </a:pPr>
            <a:r>
              <a:rPr lang="en-US" sz="3800" i="1" dirty="0">
                <a:solidFill>
                  <a:schemeClr val="tx1"/>
                </a:solidFill>
              </a:rPr>
              <a:t>Your name here</a:t>
            </a:r>
          </a:p>
          <a:p>
            <a:pPr algn="ctr" defTabSz="3573955" eaLnBrk="1" hangingPunct="1">
              <a:defRPr/>
            </a:pPr>
            <a:r>
              <a:rPr lang="en-US" sz="3800" i="1" dirty="0">
                <a:solidFill>
                  <a:schemeClr val="tx1"/>
                </a:solidFill>
              </a:rPr>
              <a:t>Institution name here</a:t>
            </a: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444500" y="4413250"/>
            <a:ext cx="6665913" cy="10429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9716" tIns="54858" rIns="109716" bIns="54858" anchor="ctr"/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14340" name="Rectangle 21"/>
          <p:cNvSpPr>
            <a:spLocks noChangeArrowheads="1"/>
          </p:cNvSpPr>
          <p:nvPr/>
        </p:nvSpPr>
        <p:spPr bwMode="auto">
          <a:xfrm>
            <a:off x="29718000" y="22148800"/>
            <a:ext cx="5397500" cy="50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9716" tIns="54858" rIns="109716" bIns="54858" anchor="ctr"/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600" b="1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14341" name="Rectangle 22"/>
          <p:cNvSpPr>
            <a:spLocks noChangeArrowheads="1"/>
          </p:cNvSpPr>
          <p:nvPr/>
        </p:nvSpPr>
        <p:spPr bwMode="auto">
          <a:xfrm>
            <a:off x="7366000" y="4413250"/>
            <a:ext cx="7110413" cy="10429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9716" tIns="54858" rIns="109716" bIns="54858" anchor="ctr"/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14342" name="Rectangle 23"/>
          <p:cNvSpPr>
            <a:spLocks noChangeArrowheads="1"/>
          </p:cNvSpPr>
          <p:nvPr/>
        </p:nvSpPr>
        <p:spPr bwMode="auto">
          <a:xfrm>
            <a:off x="14732000" y="4413250"/>
            <a:ext cx="7110413" cy="10429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9716" tIns="54858" rIns="109716" bIns="54858" anchor="ctr"/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4343" name="Rectangle 24"/>
          <p:cNvSpPr>
            <a:spLocks noChangeArrowheads="1"/>
          </p:cNvSpPr>
          <p:nvPr/>
        </p:nvSpPr>
        <p:spPr bwMode="auto">
          <a:xfrm>
            <a:off x="22098000" y="4413250"/>
            <a:ext cx="7110413" cy="10429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9716" tIns="54858" rIns="109716" bIns="54858" anchor="ctr"/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4344" name="Rectangle 25"/>
          <p:cNvSpPr>
            <a:spLocks noChangeArrowheads="1"/>
          </p:cNvSpPr>
          <p:nvPr/>
        </p:nvSpPr>
        <p:spPr bwMode="auto">
          <a:xfrm>
            <a:off x="29467175" y="4413250"/>
            <a:ext cx="6473825" cy="10429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9716" tIns="54858" rIns="109716" bIns="54858" anchor="ctr"/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14345" name="Text Box 32"/>
          <p:cNvSpPr txBox="1">
            <a:spLocks noChangeArrowheads="1"/>
          </p:cNvSpPr>
          <p:nvPr/>
        </p:nvSpPr>
        <p:spPr bwMode="auto">
          <a:xfrm>
            <a:off x="423863" y="5922963"/>
            <a:ext cx="6053137" cy="143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16" tIns="54858" rIns="109716" bIns="54858">
            <a:spAutoFit/>
          </a:bodyPr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6" name="Rectangle 33"/>
          <p:cNvSpPr>
            <a:spLocks noChangeArrowheads="1"/>
          </p:cNvSpPr>
          <p:nvPr/>
        </p:nvSpPr>
        <p:spPr bwMode="auto">
          <a:xfrm>
            <a:off x="444500" y="24384000"/>
            <a:ext cx="7110413" cy="1046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9716" tIns="54858" rIns="109716" bIns="54858" anchor="ctr"/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14347" name="Text Box 36"/>
          <p:cNvSpPr txBox="1">
            <a:spLocks noChangeArrowheads="1"/>
          </p:cNvSpPr>
          <p:nvPr/>
        </p:nvSpPr>
        <p:spPr bwMode="auto">
          <a:xfrm>
            <a:off x="7450138" y="5922963"/>
            <a:ext cx="6773862" cy="626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16" tIns="54858" rIns="109716" bIns="54858">
            <a:spAutoFit/>
          </a:bodyPr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8" name="Text Box 37"/>
          <p:cNvSpPr txBox="1">
            <a:spLocks noChangeArrowheads="1"/>
          </p:cNvSpPr>
          <p:nvPr/>
        </p:nvSpPr>
        <p:spPr bwMode="auto">
          <a:xfrm>
            <a:off x="14901863" y="5805488"/>
            <a:ext cx="6942137" cy="838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16" tIns="54858" rIns="109716" bIns="54858">
            <a:spAutoFit/>
          </a:bodyPr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9" name="Rectangle 40"/>
          <p:cNvSpPr>
            <a:spLocks noChangeArrowheads="1"/>
          </p:cNvSpPr>
          <p:nvPr/>
        </p:nvSpPr>
        <p:spPr bwMode="auto">
          <a:xfrm>
            <a:off x="14859000" y="18796000"/>
            <a:ext cx="7110413" cy="1046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9716" tIns="54858" rIns="109716" bIns="54858" anchor="ctr"/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14350" name="Text Box 41"/>
          <p:cNvSpPr txBox="1">
            <a:spLocks noChangeArrowheads="1"/>
          </p:cNvSpPr>
          <p:nvPr/>
        </p:nvSpPr>
        <p:spPr bwMode="auto">
          <a:xfrm>
            <a:off x="22436138" y="6038850"/>
            <a:ext cx="6435725" cy="151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16" tIns="54858" rIns="109716" bIns="54858">
            <a:spAutoFit/>
          </a:bodyPr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1" name="Text Box 42"/>
          <p:cNvSpPr txBox="1">
            <a:spLocks noChangeArrowheads="1"/>
          </p:cNvSpPr>
          <p:nvPr/>
        </p:nvSpPr>
        <p:spPr bwMode="auto">
          <a:xfrm>
            <a:off x="29802138" y="5922963"/>
            <a:ext cx="6350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16" tIns="54858" rIns="109716" bIns="54858">
            <a:spAutoFit/>
          </a:bodyPr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2" name="Text Box 46"/>
          <p:cNvSpPr txBox="1">
            <a:spLocks noChangeArrowheads="1"/>
          </p:cNvSpPr>
          <p:nvPr/>
        </p:nvSpPr>
        <p:spPr bwMode="auto">
          <a:xfrm>
            <a:off x="29718000" y="26720800"/>
            <a:ext cx="594836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16" tIns="54858" rIns="109716" bIns="54858">
            <a:spAutoFit/>
          </a:bodyPr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Your references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3" name="Rectangle 19"/>
          <p:cNvSpPr>
            <a:spLocks noChangeArrowheads="1"/>
          </p:cNvSpPr>
          <p:nvPr/>
        </p:nvSpPr>
        <p:spPr bwMode="auto">
          <a:xfrm>
            <a:off x="0" y="68263"/>
            <a:ext cx="1762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861" tIns="43430" rIns="86861" bIns="43430" anchor="ctr">
            <a:spAutoFit/>
          </a:bodyPr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54" name="Rectangle 21"/>
          <p:cNvSpPr>
            <a:spLocks noChangeArrowheads="1"/>
          </p:cNvSpPr>
          <p:nvPr/>
        </p:nvSpPr>
        <p:spPr bwMode="auto">
          <a:xfrm>
            <a:off x="29718000" y="25908000"/>
            <a:ext cx="5334000" cy="40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9716" tIns="54858" rIns="109716" bIns="54858" anchor="ctr"/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6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14355" name="Text Box 46"/>
          <p:cNvSpPr txBox="1">
            <a:spLocks noChangeArrowheads="1"/>
          </p:cNvSpPr>
          <p:nvPr/>
        </p:nvSpPr>
        <p:spPr bwMode="auto">
          <a:xfrm>
            <a:off x="29908500" y="23266400"/>
            <a:ext cx="594836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16" tIns="54858" rIns="109716" bIns="54858">
            <a:spAutoFit/>
          </a:bodyPr>
          <a:lstStyle>
            <a:lvl1pPr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73463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7346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Your references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435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85050" y="1628138"/>
            <a:ext cx="5829311" cy="141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0738" y="1817688"/>
            <a:ext cx="635476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79</Words>
  <Application>Microsoft Office PowerPoint</Application>
  <PresentationFormat>Custom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Default Design</vt:lpstr>
      <vt:lpstr>1_Custom Design</vt:lpstr>
      <vt:lpstr>Custom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24 by 48 wide</dc:title>
  <dc:creator>Cindy Kranz</dc:creator>
  <cp:lastModifiedBy>Jamie Nicpon</cp:lastModifiedBy>
  <cp:revision>43</cp:revision>
  <dcterms:created xsi:type="dcterms:W3CDTF">2004-07-27T21:05:42Z</dcterms:created>
  <dcterms:modified xsi:type="dcterms:W3CDTF">2020-06-30T16:18:19Z</dcterms:modified>
</cp:coreProperties>
</file>