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8086725" cy="145811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FE6"/>
    <a:srgbClr val="EBFFFF"/>
    <a:srgbClr val="CCFFFF"/>
    <a:srgbClr val="99FFCC"/>
    <a:srgbClr val="990033"/>
    <a:srgbClr val="DDF2FF"/>
    <a:srgbClr val="FFE46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4" d="100"/>
          <a:sy n="24" d="100"/>
        </p:scale>
        <p:origin x="1182" y="7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E575E-B68B-4BDC-9951-A621928BF5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5381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6B74E-CF0D-4961-A3C1-47B08A601C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6323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3025" y="1317625"/>
            <a:ext cx="9874250" cy="28089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513" y="1317625"/>
            <a:ext cx="29475112" cy="28089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D9681-9FB0-43C5-A59B-AD0A034A82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226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5C50-B430-44D4-939D-2DD6F437B8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0927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CDB1D-90FA-4CD8-B741-2FE37BBB1C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7180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5513" y="7680325"/>
            <a:ext cx="19673887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0325"/>
            <a:ext cx="19675475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400EC-9583-4321-A960-B08AD417F7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48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2F449-90AB-488D-82A3-1466A7FB4D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36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DEA14-90BA-407E-8CA7-31856BBE2D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14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4D3E5-CC7F-4063-821F-FD54F92DD9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209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49409-FB1F-42AC-827C-EA79F7D2C0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6824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0A517-45A4-4023-828C-E9CBB6A3DE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873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1317625"/>
            <a:ext cx="39501762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94" tIns="188098" rIns="376194" bIns="1880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5513" y="7680325"/>
            <a:ext cx="39501762" cy="2172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5513" y="29978350"/>
            <a:ext cx="1024096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5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7113" y="29978350"/>
            <a:ext cx="1389856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5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6313" y="29978350"/>
            <a:ext cx="1024096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5800" smtClean="0"/>
            </a:lvl1pPr>
          </a:lstStyle>
          <a:p>
            <a:pPr>
              <a:defRPr/>
            </a:pPr>
            <a:fld id="{9045D8BC-E4BB-4E4A-832A-B10C2ECF3A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5pPr>
      <a:lvl6pPr marL="4572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6pPr>
      <a:lvl7pPr marL="9144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7pPr>
      <a:lvl8pPr marL="13716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8pPr>
      <a:lvl9pPr marL="18288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9pPr>
    </p:titleStyle>
    <p:bodyStyle>
      <a:lvl1pPr marL="1412875" indent="-1412875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100">
          <a:solidFill>
            <a:schemeClr val="tx1"/>
          </a:solidFill>
          <a:latin typeface="+mn-lt"/>
          <a:ea typeface="+mn-ea"/>
          <a:cs typeface="+mn-cs"/>
        </a:defRPr>
      </a:lvl1pPr>
      <a:lvl2pPr marL="3055938" indent="-117475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800">
          <a:solidFill>
            <a:schemeClr val="tx1"/>
          </a:solidFill>
          <a:latin typeface="+mn-lt"/>
        </a:defRPr>
      </a:lvl3pPr>
      <a:lvl4pPr marL="6583363" indent="-94138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4550" indent="-941388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17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789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61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33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E46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9"/>
          <p:cNvSpPr>
            <a:spLocks noChangeArrowheads="1"/>
          </p:cNvSpPr>
          <p:nvPr/>
        </p:nvSpPr>
        <p:spPr bwMode="auto">
          <a:xfrm>
            <a:off x="0" y="0"/>
            <a:ext cx="43891200" cy="44418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0" b="1">
                <a:solidFill>
                  <a:schemeClr val="bg1"/>
                </a:solidFill>
              </a:rPr>
              <a:t>Your Poster Title Goes Here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900" i="1">
                <a:solidFill>
                  <a:schemeClr val="bg1"/>
                </a:solidFill>
              </a:rPr>
              <a:t>Your name here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900" i="1">
                <a:solidFill>
                  <a:schemeClr val="bg1"/>
                </a:solidFill>
              </a:rPr>
              <a:t>Institution name here</a:t>
            </a:r>
          </a:p>
        </p:txBody>
      </p:sp>
      <p:sp>
        <p:nvSpPr>
          <p:cNvPr id="2051" name="Rectangle 20"/>
          <p:cNvSpPr>
            <a:spLocks noChangeArrowheads="1"/>
          </p:cNvSpPr>
          <p:nvPr/>
        </p:nvSpPr>
        <p:spPr bwMode="auto">
          <a:xfrm>
            <a:off x="0" y="4965700"/>
            <a:ext cx="8532813" cy="1173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2052" name="Rectangle 21"/>
          <p:cNvSpPr>
            <a:spLocks noChangeArrowheads="1"/>
          </p:cNvSpPr>
          <p:nvPr/>
        </p:nvSpPr>
        <p:spPr bwMode="auto">
          <a:xfrm>
            <a:off x="35359975" y="24296688"/>
            <a:ext cx="8531225" cy="11763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2053" name="Rectangle 22"/>
          <p:cNvSpPr>
            <a:spLocks noChangeArrowheads="1"/>
          </p:cNvSpPr>
          <p:nvPr/>
        </p:nvSpPr>
        <p:spPr bwMode="auto">
          <a:xfrm>
            <a:off x="8839200" y="4965700"/>
            <a:ext cx="8532813" cy="1173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2054" name="Rectangle 23"/>
          <p:cNvSpPr>
            <a:spLocks noChangeArrowheads="1"/>
          </p:cNvSpPr>
          <p:nvPr/>
        </p:nvSpPr>
        <p:spPr bwMode="auto">
          <a:xfrm>
            <a:off x="17678400" y="4965700"/>
            <a:ext cx="8532813" cy="1173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5" name="Rectangle 24"/>
          <p:cNvSpPr>
            <a:spLocks noChangeArrowheads="1"/>
          </p:cNvSpPr>
          <p:nvPr/>
        </p:nvSpPr>
        <p:spPr bwMode="auto">
          <a:xfrm>
            <a:off x="26517600" y="4965700"/>
            <a:ext cx="8532813" cy="1173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6" name="Rectangle 25"/>
          <p:cNvSpPr>
            <a:spLocks noChangeArrowheads="1"/>
          </p:cNvSpPr>
          <p:nvPr/>
        </p:nvSpPr>
        <p:spPr bwMode="auto">
          <a:xfrm>
            <a:off x="35359975" y="4965700"/>
            <a:ext cx="8531225" cy="1173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2057" name="Rectangle 26"/>
          <p:cNvSpPr>
            <a:spLocks noChangeArrowheads="1"/>
          </p:cNvSpPr>
          <p:nvPr/>
        </p:nvSpPr>
        <p:spPr bwMode="auto">
          <a:xfrm>
            <a:off x="8737600" y="15871825"/>
            <a:ext cx="8532813" cy="11763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2058" name="Text Box 32"/>
          <p:cNvSpPr txBox="1">
            <a:spLocks noChangeArrowheads="1"/>
          </p:cNvSpPr>
          <p:nvPr/>
        </p:nvSpPr>
        <p:spPr bwMode="auto">
          <a:xfrm>
            <a:off x="508000" y="6662738"/>
            <a:ext cx="7721600" cy="147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59" name="Rectangle 33"/>
          <p:cNvSpPr>
            <a:spLocks noChangeArrowheads="1"/>
          </p:cNvSpPr>
          <p:nvPr/>
        </p:nvSpPr>
        <p:spPr bwMode="auto">
          <a:xfrm>
            <a:off x="0" y="27301825"/>
            <a:ext cx="8532813" cy="11763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2060" name="Text Box 35"/>
          <p:cNvSpPr txBox="1">
            <a:spLocks noChangeArrowheads="1"/>
          </p:cNvSpPr>
          <p:nvPr/>
        </p:nvSpPr>
        <p:spPr bwMode="auto">
          <a:xfrm>
            <a:off x="8940800" y="17505363"/>
            <a:ext cx="8128000" cy="527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61" name="Text Box 36"/>
          <p:cNvSpPr txBox="1">
            <a:spLocks noChangeArrowheads="1"/>
          </p:cNvSpPr>
          <p:nvPr/>
        </p:nvSpPr>
        <p:spPr bwMode="auto">
          <a:xfrm>
            <a:off x="8940800" y="6662738"/>
            <a:ext cx="8128000" cy="646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62" name="Text Box 37"/>
          <p:cNvSpPr txBox="1">
            <a:spLocks noChangeArrowheads="1"/>
          </p:cNvSpPr>
          <p:nvPr/>
        </p:nvSpPr>
        <p:spPr bwMode="auto">
          <a:xfrm>
            <a:off x="17881600" y="6532563"/>
            <a:ext cx="8331200" cy="1936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Insert your text here. You can change the font size to fit your data.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63" name="Rectangle 40"/>
          <p:cNvSpPr>
            <a:spLocks noChangeArrowheads="1"/>
          </p:cNvSpPr>
          <p:nvPr/>
        </p:nvSpPr>
        <p:spPr bwMode="auto">
          <a:xfrm>
            <a:off x="26517600" y="27432000"/>
            <a:ext cx="8532813" cy="11763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2064" name="Text Box 41"/>
          <p:cNvSpPr txBox="1">
            <a:spLocks noChangeArrowheads="1"/>
          </p:cNvSpPr>
          <p:nvPr/>
        </p:nvSpPr>
        <p:spPr bwMode="auto">
          <a:xfrm>
            <a:off x="26924000" y="6794500"/>
            <a:ext cx="7721600" cy="151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Insert your text here. Remember, you can change colors and layout to fit your individual needs.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65" name="Text Box 42"/>
          <p:cNvSpPr txBox="1">
            <a:spLocks noChangeArrowheads="1"/>
          </p:cNvSpPr>
          <p:nvPr/>
        </p:nvSpPr>
        <p:spPr bwMode="auto">
          <a:xfrm>
            <a:off x="35763200" y="6662738"/>
            <a:ext cx="7620000" cy="705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66" name="Text Box 46"/>
          <p:cNvSpPr txBox="1">
            <a:spLocks noChangeArrowheads="1"/>
          </p:cNvSpPr>
          <p:nvPr/>
        </p:nvSpPr>
        <p:spPr bwMode="auto">
          <a:xfrm>
            <a:off x="35661600" y="25996900"/>
            <a:ext cx="78232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Your references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pic>
        <p:nvPicPr>
          <p:cNvPr id="206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8000" y="1043162"/>
            <a:ext cx="4809144" cy="2355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4738" y="1627188"/>
            <a:ext cx="67484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83</Words>
  <Application>Microsoft Office PowerPoint</Application>
  <PresentationFormat>Custom</PresentationFormat>
  <Paragraphs>119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B 36 by 48 wide</dc:title>
  <dc:creator>Cindy Kranz</dc:creator>
  <cp:lastModifiedBy>Jamie Nicpon</cp:lastModifiedBy>
  <cp:revision>24</cp:revision>
  <dcterms:created xsi:type="dcterms:W3CDTF">2004-07-27T21:05:42Z</dcterms:created>
  <dcterms:modified xsi:type="dcterms:W3CDTF">2020-06-30T16:23:39Z</dcterms:modified>
</cp:coreProperties>
</file>