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8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709613" indent="-252413" algn="l" rtl="0" eaLnBrk="0" fontAlgn="base" hangingPunct="0">
      <a:spcBef>
        <a:spcPct val="0"/>
      </a:spcBef>
      <a:spcAft>
        <a:spcPct val="0"/>
      </a:spcAft>
      <a:defRPr sz="8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420813" indent="-506413" algn="l" rtl="0" eaLnBrk="0" fontAlgn="base" hangingPunct="0">
      <a:spcBef>
        <a:spcPct val="0"/>
      </a:spcBef>
      <a:spcAft>
        <a:spcPct val="0"/>
      </a:spcAft>
      <a:defRPr sz="8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2132013" indent="-760413" algn="l" rtl="0" eaLnBrk="0" fontAlgn="base" hangingPunct="0">
      <a:spcBef>
        <a:spcPct val="0"/>
      </a:spcBef>
      <a:spcAft>
        <a:spcPct val="0"/>
      </a:spcAft>
      <a:defRPr sz="8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843213" indent="-1014413" algn="l" rtl="0" eaLnBrk="0" fontAlgn="base" hangingPunct="0">
      <a:spcBef>
        <a:spcPct val="0"/>
      </a:spcBef>
      <a:spcAft>
        <a:spcPct val="0"/>
      </a:spcAft>
      <a:defRPr sz="8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8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8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8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8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CDD0"/>
    <a:srgbClr val="FFFFFF"/>
    <a:srgbClr val="808080"/>
    <a:srgbClr val="F1F1F1"/>
    <a:srgbClr val="F8F8F8"/>
    <a:srgbClr val="DDDDDD"/>
    <a:srgbClr val="EAEAEA"/>
    <a:srgbClr val="800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 varScale="1">
        <p:scale>
          <a:sx n="24" d="100"/>
          <a:sy n="24" d="100"/>
        </p:scale>
        <p:origin x="2034" y="7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2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901895206243032E-2"/>
          <c:y val="1.4729950900163666E-2"/>
          <c:w val="0.88740245261984396"/>
          <c:h val="0.9198036006546644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800080"/>
            </a:solidFill>
            <a:ln w="48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78-4E95-9612-576432F2542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rgbClr val="FFFF99"/>
            </a:solidFill>
            <a:ln w="48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78-4E95-9612-576432F25421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rgbClr val="800000"/>
            </a:solidFill>
            <a:ln w="488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78-4E95-9612-576432F254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82402672"/>
        <c:axId val="1"/>
        <c:axId val="0"/>
      </c:bar3DChart>
      <c:catAx>
        <c:axId val="18240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2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34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1222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122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34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2402672"/>
        <c:crosses val="autoZero"/>
        <c:crossBetween val="between"/>
      </c:valAx>
      <c:spPr>
        <a:noFill/>
        <a:ln w="9773">
          <a:noFill/>
        </a:ln>
      </c:spPr>
    </c:plotArea>
    <c:legend>
      <c:legendPos val="r"/>
      <c:layout>
        <c:manualLayout>
          <c:xMode val="edge"/>
          <c:yMode val="edge"/>
          <c:x val="0.93868450390189517"/>
          <c:y val="0.45008183306055649"/>
          <c:w val="5.6856187290969896E-2"/>
          <c:h val="9.9836333878887074E-2"/>
        </c:manualLayout>
      </c:layout>
      <c:overlay val="0"/>
      <c:spPr>
        <a:noFill/>
        <a:ln w="1222">
          <a:solidFill>
            <a:schemeClr val="tx1"/>
          </a:solidFill>
          <a:prstDash val="solid"/>
        </a:ln>
      </c:spPr>
      <c:txPr>
        <a:bodyPr/>
        <a:lstStyle/>
        <a:p>
          <a:pPr>
            <a:defRPr sz="317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34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defTabSz="931992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992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defTabSz="931992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pPr>
              <a:defRPr/>
            </a:pPr>
            <a:fld id="{950F6128-ED96-4177-ADEB-C6433CBE57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09613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20813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32013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43213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55873" algn="l" defTabSz="142234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267048" algn="l" defTabSz="142234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4978222" algn="l" defTabSz="142234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689397" algn="l" defTabSz="142234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2109E4-50E8-4611-8199-2A065DE4CC98}" type="slidenum">
              <a:rPr lang="en-US" altLang="en-US" sz="1200" smtClean="0"/>
              <a:pPr>
                <a:spcBef>
                  <a:spcPct val="0"/>
                </a:spcBef>
              </a:pPr>
              <a:t>1</a:t>
            </a:fld>
            <a:endParaRPr lang="en-US" alt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418" y="10226677"/>
            <a:ext cx="37308367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2834" y="18653127"/>
            <a:ext cx="30725533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711175" indent="0" algn="ctr">
              <a:buNone/>
              <a:defRPr/>
            </a:lvl2pPr>
            <a:lvl3pPr marL="1422349" indent="0" algn="ctr">
              <a:buNone/>
              <a:defRPr/>
            </a:lvl3pPr>
            <a:lvl4pPr marL="2133524" indent="0" algn="ctr">
              <a:buNone/>
              <a:defRPr/>
            </a:lvl4pPr>
            <a:lvl5pPr marL="2844698" indent="0" algn="ctr">
              <a:buNone/>
              <a:defRPr/>
            </a:lvl5pPr>
            <a:lvl6pPr marL="3555873" indent="0" algn="ctr">
              <a:buNone/>
              <a:defRPr/>
            </a:lvl6pPr>
            <a:lvl7pPr marL="4267048" indent="0" algn="ctr">
              <a:buNone/>
              <a:defRPr/>
            </a:lvl7pPr>
            <a:lvl8pPr marL="4978222" indent="0" algn="ctr">
              <a:buNone/>
              <a:defRPr/>
            </a:lvl8pPr>
            <a:lvl9pPr marL="568939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A8BC0-038B-4C88-B65F-235B375A0C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2288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7152C-F38F-4BE5-B0C8-F226AD9DC4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951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967" y="1317626"/>
            <a:ext cx="9874251" cy="280892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985" y="1317626"/>
            <a:ext cx="29423783" cy="280892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7FB4E-67C8-4934-B1DF-0A88770A5A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79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46918-E4FD-499C-BA55-7F515A4960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7081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1850"/>
            <a:ext cx="37308367" cy="6540500"/>
          </a:xfrm>
        </p:spPr>
        <p:txBody>
          <a:bodyPr anchor="t"/>
          <a:lstStyle>
            <a:lvl1pPr algn="l">
              <a:defRPr sz="6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0950"/>
            <a:ext cx="37308367" cy="7200900"/>
          </a:xfrm>
        </p:spPr>
        <p:txBody>
          <a:bodyPr anchor="b"/>
          <a:lstStyle>
            <a:lvl1pPr marL="0" indent="0">
              <a:buNone/>
              <a:defRPr sz="3100"/>
            </a:lvl1pPr>
            <a:lvl2pPr marL="711175" indent="0">
              <a:buNone/>
              <a:defRPr sz="2800"/>
            </a:lvl2pPr>
            <a:lvl3pPr marL="1422349" indent="0">
              <a:buNone/>
              <a:defRPr sz="2500"/>
            </a:lvl3pPr>
            <a:lvl4pPr marL="2133524" indent="0">
              <a:buNone/>
              <a:defRPr sz="2200"/>
            </a:lvl4pPr>
            <a:lvl5pPr marL="2844698" indent="0">
              <a:buNone/>
              <a:defRPr sz="2200"/>
            </a:lvl5pPr>
            <a:lvl6pPr marL="3555873" indent="0">
              <a:buNone/>
              <a:defRPr sz="2200"/>
            </a:lvl6pPr>
            <a:lvl7pPr marL="4267048" indent="0">
              <a:buNone/>
              <a:defRPr sz="2200"/>
            </a:lvl7pPr>
            <a:lvl8pPr marL="4978222" indent="0">
              <a:buNone/>
              <a:defRPr sz="2200"/>
            </a:lvl8pPr>
            <a:lvl9pPr marL="5689397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67132-0B70-4D5E-ACF9-1DEDF59CE1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66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984" y="7680326"/>
            <a:ext cx="19649016" cy="21726524"/>
          </a:xfrm>
        </p:spPr>
        <p:txBody>
          <a:bodyPr/>
          <a:lstStyle>
            <a:lvl1pPr>
              <a:defRPr sz="44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47201" y="7680326"/>
            <a:ext cx="19649017" cy="21726524"/>
          </a:xfrm>
        </p:spPr>
        <p:txBody>
          <a:bodyPr/>
          <a:lstStyle>
            <a:lvl1pPr>
              <a:defRPr sz="44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DC1C1-A5F2-40FA-912F-2464E8E310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355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985" y="7369176"/>
            <a:ext cx="19392900" cy="3070224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11175" indent="0">
              <a:buNone/>
              <a:defRPr sz="3100" b="1"/>
            </a:lvl2pPr>
            <a:lvl3pPr marL="1422349" indent="0">
              <a:buNone/>
              <a:defRPr sz="2800" b="1"/>
            </a:lvl3pPr>
            <a:lvl4pPr marL="2133524" indent="0">
              <a:buNone/>
              <a:defRPr sz="2500" b="1"/>
            </a:lvl4pPr>
            <a:lvl5pPr marL="2844698" indent="0">
              <a:buNone/>
              <a:defRPr sz="2500" b="1"/>
            </a:lvl5pPr>
            <a:lvl6pPr marL="3555873" indent="0">
              <a:buNone/>
              <a:defRPr sz="2500" b="1"/>
            </a:lvl6pPr>
            <a:lvl7pPr marL="4267048" indent="0">
              <a:buNone/>
              <a:defRPr sz="2500" b="1"/>
            </a:lvl7pPr>
            <a:lvl8pPr marL="4978222" indent="0">
              <a:buNone/>
              <a:defRPr sz="2500" b="1"/>
            </a:lvl8pPr>
            <a:lvl9pPr marL="5689397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985" y="10439401"/>
            <a:ext cx="19392900" cy="18967450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967" y="7369176"/>
            <a:ext cx="19399251" cy="3070224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11175" indent="0">
              <a:buNone/>
              <a:defRPr sz="3100" b="1"/>
            </a:lvl2pPr>
            <a:lvl3pPr marL="1422349" indent="0">
              <a:buNone/>
              <a:defRPr sz="2800" b="1"/>
            </a:lvl3pPr>
            <a:lvl4pPr marL="2133524" indent="0">
              <a:buNone/>
              <a:defRPr sz="2500" b="1"/>
            </a:lvl4pPr>
            <a:lvl5pPr marL="2844698" indent="0">
              <a:buNone/>
              <a:defRPr sz="2500" b="1"/>
            </a:lvl5pPr>
            <a:lvl6pPr marL="3555873" indent="0">
              <a:buNone/>
              <a:defRPr sz="2500" b="1"/>
            </a:lvl6pPr>
            <a:lvl7pPr marL="4267048" indent="0">
              <a:buNone/>
              <a:defRPr sz="2500" b="1"/>
            </a:lvl7pPr>
            <a:lvl8pPr marL="4978222" indent="0">
              <a:buNone/>
              <a:defRPr sz="2500" b="1"/>
            </a:lvl8pPr>
            <a:lvl9pPr marL="5689397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967" y="10439401"/>
            <a:ext cx="19399251" cy="18967450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CBADC-6CBD-46A5-B5EA-5090DD20B0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509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686E0-4E8A-4123-870A-FCF18D9819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47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556A3-2620-4BA4-990F-2D8094A641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878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985" y="1311277"/>
            <a:ext cx="14439900" cy="5578474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9817" y="1311277"/>
            <a:ext cx="24536400" cy="28095574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7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985" y="6889750"/>
            <a:ext cx="14439900" cy="22517100"/>
          </a:xfrm>
        </p:spPr>
        <p:txBody>
          <a:bodyPr/>
          <a:lstStyle>
            <a:lvl1pPr marL="0" indent="0">
              <a:buNone/>
              <a:defRPr sz="2200"/>
            </a:lvl1pPr>
            <a:lvl2pPr marL="711175" indent="0">
              <a:buNone/>
              <a:defRPr sz="1900"/>
            </a:lvl2pPr>
            <a:lvl3pPr marL="1422349" indent="0">
              <a:buNone/>
              <a:defRPr sz="1600"/>
            </a:lvl3pPr>
            <a:lvl4pPr marL="2133524" indent="0">
              <a:buNone/>
              <a:defRPr sz="1400"/>
            </a:lvl4pPr>
            <a:lvl5pPr marL="2844698" indent="0">
              <a:buNone/>
              <a:defRPr sz="1400"/>
            </a:lvl5pPr>
            <a:lvl6pPr marL="3555873" indent="0">
              <a:buNone/>
              <a:defRPr sz="1400"/>
            </a:lvl6pPr>
            <a:lvl7pPr marL="4267048" indent="0">
              <a:buNone/>
              <a:defRPr sz="1400"/>
            </a:lvl7pPr>
            <a:lvl8pPr marL="4978222" indent="0">
              <a:buNone/>
              <a:defRPr sz="1400"/>
            </a:lvl8pPr>
            <a:lvl9pPr marL="5689397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94C08-1DD4-4226-903D-8CAF6EB69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713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134" y="23044150"/>
            <a:ext cx="26335567" cy="27178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134" y="2940050"/>
            <a:ext cx="26335567" cy="19751676"/>
          </a:xfrm>
        </p:spPr>
        <p:txBody>
          <a:bodyPr/>
          <a:lstStyle>
            <a:lvl1pPr marL="0" indent="0">
              <a:buNone/>
              <a:defRPr sz="5000"/>
            </a:lvl1pPr>
            <a:lvl2pPr marL="711175" indent="0">
              <a:buNone/>
              <a:defRPr sz="4400"/>
            </a:lvl2pPr>
            <a:lvl3pPr marL="1422349" indent="0">
              <a:buNone/>
              <a:defRPr sz="3700"/>
            </a:lvl3pPr>
            <a:lvl4pPr marL="2133524" indent="0">
              <a:buNone/>
              <a:defRPr sz="3100"/>
            </a:lvl4pPr>
            <a:lvl5pPr marL="2844698" indent="0">
              <a:buNone/>
              <a:defRPr sz="3100"/>
            </a:lvl5pPr>
            <a:lvl6pPr marL="3555873" indent="0">
              <a:buNone/>
              <a:defRPr sz="3100"/>
            </a:lvl6pPr>
            <a:lvl7pPr marL="4267048" indent="0">
              <a:buNone/>
              <a:defRPr sz="3100"/>
            </a:lvl7pPr>
            <a:lvl8pPr marL="4978222" indent="0">
              <a:buNone/>
              <a:defRPr sz="3100"/>
            </a:lvl8pPr>
            <a:lvl9pPr marL="5689397" indent="0">
              <a:buNone/>
              <a:defRPr sz="31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134" y="25761950"/>
            <a:ext cx="26335567" cy="3863976"/>
          </a:xfrm>
        </p:spPr>
        <p:txBody>
          <a:bodyPr/>
          <a:lstStyle>
            <a:lvl1pPr marL="0" indent="0">
              <a:buNone/>
              <a:defRPr sz="2200"/>
            </a:lvl1pPr>
            <a:lvl2pPr marL="711175" indent="0">
              <a:buNone/>
              <a:defRPr sz="1900"/>
            </a:lvl2pPr>
            <a:lvl3pPr marL="1422349" indent="0">
              <a:buNone/>
              <a:defRPr sz="1600"/>
            </a:lvl3pPr>
            <a:lvl4pPr marL="2133524" indent="0">
              <a:buNone/>
              <a:defRPr sz="1400"/>
            </a:lvl4pPr>
            <a:lvl5pPr marL="2844698" indent="0">
              <a:buNone/>
              <a:defRPr sz="1400"/>
            </a:lvl5pPr>
            <a:lvl6pPr marL="3555873" indent="0">
              <a:buNone/>
              <a:defRPr sz="1400"/>
            </a:lvl6pPr>
            <a:lvl7pPr marL="4267048" indent="0">
              <a:buNone/>
              <a:defRPr sz="1400"/>
            </a:lvl7pPr>
            <a:lvl8pPr marL="4978222" indent="0">
              <a:buNone/>
              <a:defRPr sz="1400"/>
            </a:lvl8pPr>
            <a:lvl9pPr marL="5689397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39240-AF73-492A-80D5-97EBFC0935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291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1317625"/>
            <a:ext cx="395001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894" tIns="219447" rIns="438894" bIns="21944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5513" y="7680325"/>
            <a:ext cx="39500175" cy="2172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894" tIns="219447" rIns="438894" bIns="2194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5513" y="29978350"/>
            <a:ext cx="102393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94" tIns="219447" rIns="438894" bIns="21944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67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7113" y="29978350"/>
            <a:ext cx="138969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94" tIns="219447" rIns="438894" bIns="219447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67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6313" y="29978350"/>
            <a:ext cx="102393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94" tIns="219447" rIns="438894" bIns="21944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700"/>
            </a:lvl1pPr>
          </a:lstStyle>
          <a:p>
            <a:pPr>
              <a:defRPr/>
            </a:pPr>
            <a:fld id="{982C23FA-5F35-4D38-8745-32D16B12E2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7850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7850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2pPr>
      <a:lvl3pPr algn="ctr" defTabSz="4387850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3pPr>
      <a:lvl4pPr algn="ctr" defTabSz="4387850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4pPr>
      <a:lvl5pPr algn="ctr" defTabSz="4387850" rtl="0" eaLnBrk="0" fontAlgn="base" hangingPunct="0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5pPr>
      <a:lvl6pPr marL="711175" algn="ctr" defTabSz="4388047" rtl="0" fontAlgn="base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6pPr>
      <a:lvl7pPr marL="1422349" algn="ctr" defTabSz="4388047" rtl="0" fontAlgn="base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7pPr>
      <a:lvl8pPr marL="2133524" algn="ctr" defTabSz="4388047" rtl="0" fontAlgn="base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8pPr>
      <a:lvl9pPr marL="2844698" algn="ctr" defTabSz="4388047" rtl="0" fontAlgn="base">
        <a:spcBef>
          <a:spcPct val="0"/>
        </a:spcBef>
        <a:spcAft>
          <a:spcPct val="0"/>
        </a:spcAft>
        <a:defRPr sz="21200">
          <a:solidFill>
            <a:schemeClr val="tx2"/>
          </a:solidFill>
          <a:latin typeface="Arial" charset="0"/>
        </a:defRPr>
      </a:lvl9pPr>
    </p:titleStyle>
    <p:bodyStyle>
      <a:lvl1pPr marL="1646238" indent="-1646238" algn="l" defTabSz="4387850" rtl="0" eaLnBrk="0" fontAlgn="base" hangingPunct="0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0013" algn="l" defTabSz="4387850" rtl="0" eaLnBrk="0" fontAlgn="base" hangingPunct="0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</a:defRPr>
      </a:lvl2pPr>
      <a:lvl3pPr marL="5486400" indent="-1098550" algn="l" defTabSz="4387850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</a:defRPr>
      </a:lvl3pPr>
      <a:lvl4pPr marL="7678738" indent="-1095375" algn="l" defTabSz="4387850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9874250" indent="-1095375" algn="l" defTabSz="4387850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586131" indent="-1096394" algn="l" defTabSz="4388047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6pPr>
      <a:lvl7pPr marL="11297306" indent="-1096394" algn="l" defTabSz="4388047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7pPr>
      <a:lvl8pPr marL="12008480" indent="-1096394" algn="l" defTabSz="4388047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8pPr>
      <a:lvl9pPr marL="12719655" indent="-1096394" algn="l" defTabSz="4388047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42234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1175" algn="l" defTabSz="142234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22349" algn="l" defTabSz="142234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24" algn="l" defTabSz="142234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44698" algn="l" defTabSz="142234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55873" algn="l" defTabSz="142234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67048" algn="l" defTabSz="142234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78222" algn="l" defTabSz="142234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89397" algn="l" defTabSz="142234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83" descr="cornerTR"/>
          <p:cNvPicPr>
            <a:picLocks noChangeAspect="1" noChangeArrowheads="1"/>
          </p:cNvPicPr>
          <p:nvPr/>
        </p:nvPicPr>
        <p:blipFill>
          <a:blip r:embed="rId3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8138" y="0"/>
            <a:ext cx="14343062" cy="1075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29"/>
          <p:cNvSpPr txBox="1">
            <a:spLocks noChangeArrowheads="1"/>
          </p:cNvSpPr>
          <p:nvPr/>
        </p:nvSpPr>
        <p:spPr bwMode="auto">
          <a:xfrm>
            <a:off x="1465263" y="838200"/>
            <a:ext cx="31889700" cy="397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235" tIns="71117" rIns="142235" bIns="71117">
            <a:spAutoFit/>
          </a:bodyPr>
          <a:lstStyle>
            <a:lvl1pPr defTabSz="4387850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7850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7850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7850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7850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7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7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7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78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700">
                <a:latin typeface="Arial Black" panose="020B0A04020102020204" pitchFamily="34" charset="0"/>
              </a:rPr>
              <a:t>Insert Your Poster Title Here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700">
                <a:latin typeface="Arial Black" panose="020B0A04020102020204" pitchFamily="34" charset="0"/>
              </a:rPr>
              <a:t>A Second Line of Your Poster Title Can Go Here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500" b="1">
                <a:cs typeface="Arial" panose="020B0604020202020204" pitchFamily="34" charset="0"/>
              </a:rPr>
              <a:t>Authors and Institutions Can Go Here</a:t>
            </a:r>
          </a:p>
        </p:txBody>
      </p:sp>
      <p:sp>
        <p:nvSpPr>
          <p:cNvPr id="3076" name="Text Box 38"/>
          <p:cNvSpPr txBox="1">
            <a:spLocks noChangeArrowheads="1"/>
          </p:cNvSpPr>
          <p:nvPr/>
        </p:nvSpPr>
        <p:spPr bwMode="auto">
          <a:xfrm>
            <a:off x="1465263" y="7620000"/>
            <a:ext cx="9140825" cy="336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235" tIns="71117" rIns="142235" bIns="71117">
            <a:spAutoFit/>
          </a:bodyPr>
          <a:lstStyle>
            <a:lvl1pPr defTabSz="5851525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851525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851525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851525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851525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4000">
                <a:latin typeface="Arial Black" panose="020B0A04020102020204" pitchFamily="34" charset="0"/>
                <a:cs typeface="Arial" panose="020B0604020202020204" pitchFamily="34" charset="0"/>
              </a:rPr>
              <a:t>Abstract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34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8700"/>
          </a:p>
        </p:txBody>
      </p:sp>
      <p:sp>
        <p:nvSpPr>
          <p:cNvPr id="3077" name="Text Box 39"/>
          <p:cNvSpPr txBox="1">
            <a:spLocks noChangeArrowheads="1"/>
          </p:cNvSpPr>
          <p:nvPr/>
        </p:nvSpPr>
        <p:spPr bwMode="auto">
          <a:xfrm>
            <a:off x="12071350" y="7620000"/>
            <a:ext cx="9142413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235" tIns="71117" rIns="142235" bIns="71117">
            <a:spAutoFit/>
          </a:bodyPr>
          <a:lstStyle>
            <a:lvl1pPr defTabSz="5851525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851525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851525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851525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851525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4000">
                <a:latin typeface="Arial Black" panose="020B0A04020102020204" pitchFamily="34" charset="0"/>
                <a:cs typeface="Arial" panose="020B0604020202020204" pitchFamily="34" charset="0"/>
              </a:rPr>
              <a:t>Objective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34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3400">
              <a:cs typeface="Arial" panose="020B0604020202020204" pitchFamily="34" charset="0"/>
            </a:endParaRPr>
          </a:p>
        </p:txBody>
      </p:sp>
      <p:sp>
        <p:nvSpPr>
          <p:cNvPr id="3078" name="Text Box 42"/>
          <p:cNvSpPr txBox="1">
            <a:spLocks noChangeArrowheads="1"/>
          </p:cNvSpPr>
          <p:nvPr/>
        </p:nvSpPr>
        <p:spPr bwMode="auto">
          <a:xfrm>
            <a:off x="22677438" y="7620000"/>
            <a:ext cx="9142412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235" tIns="71117" rIns="142235" bIns="71117">
            <a:spAutoFit/>
          </a:bodyPr>
          <a:lstStyle>
            <a:lvl1pPr defTabSz="5851525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851525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851525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851525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851525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4000">
                <a:latin typeface="Arial Black" panose="020B0A04020102020204" pitchFamily="34" charset="0"/>
                <a:cs typeface="Arial" panose="020B0604020202020204" pitchFamily="34" charset="0"/>
              </a:rPr>
              <a:t>Results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34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3400">
              <a:cs typeface="Arial" panose="020B0604020202020204" pitchFamily="34" charset="0"/>
            </a:endParaRPr>
          </a:p>
        </p:txBody>
      </p:sp>
      <p:sp>
        <p:nvSpPr>
          <p:cNvPr id="3079" name="Text Box 46"/>
          <p:cNvSpPr txBox="1">
            <a:spLocks noChangeArrowheads="1"/>
          </p:cNvSpPr>
          <p:nvPr/>
        </p:nvSpPr>
        <p:spPr bwMode="auto">
          <a:xfrm>
            <a:off x="12071350" y="15236825"/>
            <a:ext cx="9142413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235" tIns="71117" rIns="142235" bIns="71117">
            <a:spAutoFit/>
          </a:bodyPr>
          <a:lstStyle>
            <a:lvl1pPr defTabSz="5851525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851525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851525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851525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851525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4000">
                <a:latin typeface="Arial Black" panose="020B0A04020102020204" pitchFamily="34" charset="0"/>
                <a:cs typeface="Arial" panose="020B0604020202020204" pitchFamily="34" charset="0"/>
              </a:rPr>
              <a:t>Methods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34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3400">
              <a:cs typeface="Arial" panose="020B0604020202020204" pitchFamily="34" charset="0"/>
            </a:endParaRPr>
          </a:p>
        </p:txBody>
      </p:sp>
      <p:sp>
        <p:nvSpPr>
          <p:cNvPr id="3080" name="Text Box 52"/>
          <p:cNvSpPr txBox="1">
            <a:spLocks noChangeArrowheads="1"/>
          </p:cNvSpPr>
          <p:nvPr/>
        </p:nvSpPr>
        <p:spPr bwMode="auto">
          <a:xfrm>
            <a:off x="33285113" y="23968075"/>
            <a:ext cx="91408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3782" tIns="56889" rIns="113782" bIns="56889">
            <a:spAutoFit/>
          </a:bodyPr>
          <a:lstStyle>
            <a:lvl1pPr defTabSz="5851525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851525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851525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851525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851525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400">
                <a:latin typeface="Arial Black" panose="020B0A04020102020204" pitchFamily="34" charset="0"/>
                <a:cs typeface="Arial" panose="020B0604020202020204" pitchFamily="34" charset="0"/>
              </a:rPr>
              <a:t>Acknowledgements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100">
                <a:cs typeface="Arial" panose="020B0604020202020204" pitchFamily="34" charset="0"/>
              </a:rPr>
              <a:t>Text goes here</a:t>
            </a:r>
          </a:p>
        </p:txBody>
      </p:sp>
      <p:grpSp>
        <p:nvGrpSpPr>
          <p:cNvPr id="3081" name="Group 126"/>
          <p:cNvGrpSpPr>
            <a:grpSpLocks/>
          </p:cNvGrpSpPr>
          <p:nvPr/>
        </p:nvGrpSpPr>
        <p:grpSpPr bwMode="auto">
          <a:xfrm>
            <a:off x="23226713" y="24279225"/>
            <a:ext cx="8042275" cy="5461000"/>
            <a:chOff x="10973" y="7647"/>
            <a:chExt cx="3800" cy="1720"/>
          </a:xfrm>
        </p:grpSpPr>
        <p:grpSp>
          <p:nvGrpSpPr>
            <p:cNvPr id="3093" name="Group 57"/>
            <p:cNvGrpSpPr>
              <a:grpSpLocks/>
            </p:cNvGrpSpPr>
            <p:nvPr/>
          </p:nvGrpSpPr>
          <p:grpSpPr bwMode="auto">
            <a:xfrm>
              <a:off x="10973" y="7873"/>
              <a:ext cx="3800" cy="1494"/>
              <a:chOff x="5927" y="8539"/>
              <a:chExt cx="3800" cy="1494"/>
            </a:xfrm>
          </p:grpSpPr>
          <p:sp>
            <p:nvSpPr>
              <p:cNvPr id="3095" name="Rectangle 58"/>
              <p:cNvSpPr>
                <a:spLocks noChangeArrowheads="1"/>
              </p:cNvSpPr>
              <p:nvPr/>
            </p:nvSpPr>
            <p:spPr bwMode="auto">
              <a:xfrm>
                <a:off x="6091" y="8584"/>
                <a:ext cx="3136" cy="1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15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1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8700"/>
              </a:p>
            </p:txBody>
          </p:sp>
          <p:sp>
            <p:nvSpPr>
              <p:cNvPr id="3096" name="Line 59"/>
              <p:cNvSpPr>
                <a:spLocks noChangeShapeType="1"/>
              </p:cNvSpPr>
              <p:nvPr/>
            </p:nvSpPr>
            <p:spPr bwMode="auto">
              <a:xfrm>
                <a:off x="6091" y="9787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7" name="Line 60"/>
              <p:cNvSpPr>
                <a:spLocks noChangeShapeType="1"/>
              </p:cNvSpPr>
              <p:nvPr/>
            </p:nvSpPr>
            <p:spPr bwMode="auto">
              <a:xfrm>
                <a:off x="6091" y="9636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8" name="Line 61"/>
              <p:cNvSpPr>
                <a:spLocks noChangeShapeType="1"/>
              </p:cNvSpPr>
              <p:nvPr/>
            </p:nvSpPr>
            <p:spPr bwMode="auto">
              <a:xfrm>
                <a:off x="6091" y="9486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9" name="Line 62"/>
              <p:cNvSpPr>
                <a:spLocks noChangeShapeType="1"/>
              </p:cNvSpPr>
              <p:nvPr/>
            </p:nvSpPr>
            <p:spPr bwMode="auto">
              <a:xfrm>
                <a:off x="6091" y="9336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0" name="Line 63"/>
              <p:cNvSpPr>
                <a:spLocks noChangeShapeType="1"/>
              </p:cNvSpPr>
              <p:nvPr/>
            </p:nvSpPr>
            <p:spPr bwMode="auto">
              <a:xfrm>
                <a:off x="6091" y="9185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1" name="Line 64"/>
              <p:cNvSpPr>
                <a:spLocks noChangeShapeType="1"/>
              </p:cNvSpPr>
              <p:nvPr/>
            </p:nvSpPr>
            <p:spPr bwMode="auto">
              <a:xfrm>
                <a:off x="6091" y="9035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2" name="Line 65"/>
              <p:cNvSpPr>
                <a:spLocks noChangeShapeType="1"/>
              </p:cNvSpPr>
              <p:nvPr/>
            </p:nvSpPr>
            <p:spPr bwMode="auto">
              <a:xfrm>
                <a:off x="6091" y="8885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3" name="Line 66"/>
              <p:cNvSpPr>
                <a:spLocks noChangeShapeType="1"/>
              </p:cNvSpPr>
              <p:nvPr/>
            </p:nvSpPr>
            <p:spPr bwMode="auto">
              <a:xfrm>
                <a:off x="6091" y="8734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4" name="Line 67"/>
              <p:cNvSpPr>
                <a:spLocks noChangeShapeType="1"/>
              </p:cNvSpPr>
              <p:nvPr/>
            </p:nvSpPr>
            <p:spPr bwMode="auto">
              <a:xfrm>
                <a:off x="6091" y="8584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5" name="Rectangle 68"/>
              <p:cNvSpPr>
                <a:spLocks noChangeArrowheads="1"/>
              </p:cNvSpPr>
              <p:nvPr/>
            </p:nvSpPr>
            <p:spPr bwMode="auto">
              <a:xfrm>
                <a:off x="6091" y="8584"/>
                <a:ext cx="3136" cy="1353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15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1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8700"/>
              </a:p>
            </p:txBody>
          </p:sp>
          <p:sp>
            <p:nvSpPr>
              <p:cNvPr id="3106" name="Freeform 69"/>
              <p:cNvSpPr>
                <a:spLocks/>
              </p:cNvSpPr>
              <p:nvPr/>
            </p:nvSpPr>
            <p:spPr bwMode="auto">
              <a:xfrm>
                <a:off x="6091" y="9261"/>
                <a:ext cx="3136" cy="676"/>
              </a:xfrm>
              <a:custGeom>
                <a:avLst/>
                <a:gdLst>
                  <a:gd name="T0" fmla="*/ 0 w 3136"/>
                  <a:gd name="T1" fmla="*/ 676 h 676"/>
                  <a:gd name="T2" fmla="*/ 0 w 3136"/>
                  <a:gd name="T3" fmla="*/ 523 h 676"/>
                  <a:gd name="T4" fmla="*/ 1044 w 3136"/>
                  <a:gd name="T5" fmla="*/ 470 h 676"/>
                  <a:gd name="T6" fmla="*/ 2092 w 3136"/>
                  <a:gd name="T7" fmla="*/ 0 h 676"/>
                  <a:gd name="T8" fmla="*/ 3136 w 3136"/>
                  <a:gd name="T9" fmla="*/ 523 h 676"/>
                  <a:gd name="T10" fmla="*/ 3136 w 3136"/>
                  <a:gd name="T11" fmla="*/ 676 h 676"/>
                  <a:gd name="T12" fmla="*/ 2092 w 3136"/>
                  <a:gd name="T13" fmla="*/ 676 h 676"/>
                  <a:gd name="T14" fmla="*/ 1044 w 3136"/>
                  <a:gd name="T15" fmla="*/ 676 h 676"/>
                  <a:gd name="T16" fmla="*/ 0 w 3136"/>
                  <a:gd name="T17" fmla="*/ 676 h 6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676"/>
                  <a:gd name="T29" fmla="*/ 3136 w 3136"/>
                  <a:gd name="T30" fmla="*/ 676 h 67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676">
                    <a:moveTo>
                      <a:pt x="0" y="676"/>
                    </a:moveTo>
                    <a:lnTo>
                      <a:pt x="0" y="523"/>
                    </a:lnTo>
                    <a:lnTo>
                      <a:pt x="1044" y="470"/>
                    </a:lnTo>
                    <a:lnTo>
                      <a:pt x="2092" y="0"/>
                    </a:lnTo>
                    <a:lnTo>
                      <a:pt x="3136" y="523"/>
                    </a:lnTo>
                    <a:lnTo>
                      <a:pt x="3136" y="676"/>
                    </a:lnTo>
                    <a:lnTo>
                      <a:pt x="2092" y="676"/>
                    </a:lnTo>
                    <a:lnTo>
                      <a:pt x="1044" y="676"/>
                    </a:lnTo>
                    <a:lnTo>
                      <a:pt x="0" y="676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7" name="Freeform 70"/>
              <p:cNvSpPr>
                <a:spLocks/>
              </p:cNvSpPr>
              <p:nvPr/>
            </p:nvSpPr>
            <p:spPr bwMode="auto">
              <a:xfrm>
                <a:off x="6091" y="9000"/>
                <a:ext cx="3136" cy="784"/>
              </a:xfrm>
              <a:custGeom>
                <a:avLst/>
                <a:gdLst>
                  <a:gd name="T0" fmla="*/ 0 w 3136"/>
                  <a:gd name="T1" fmla="*/ 784 h 784"/>
                  <a:gd name="T2" fmla="*/ 0 w 3136"/>
                  <a:gd name="T3" fmla="*/ 553 h 784"/>
                  <a:gd name="T4" fmla="*/ 1044 w 3136"/>
                  <a:gd name="T5" fmla="*/ 441 h 784"/>
                  <a:gd name="T6" fmla="*/ 2092 w 3136"/>
                  <a:gd name="T7" fmla="*/ 0 h 784"/>
                  <a:gd name="T8" fmla="*/ 3136 w 3136"/>
                  <a:gd name="T9" fmla="*/ 546 h 784"/>
                  <a:gd name="T10" fmla="*/ 3136 w 3136"/>
                  <a:gd name="T11" fmla="*/ 784 h 784"/>
                  <a:gd name="T12" fmla="*/ 2092 w 3136"/>
                  <a:gd name="T13" fmla="*/ 261 h 784"/>
                  <a:gd name="T14" fmla="*/ 1044 w 3136"/>
                  <a:gd name="T15" fmla="*/ 731 h 784"/>
                  <a:gd name="T16" fmla="*/ 0 w 3136"/>
                  <a:gd name="T17" fmla="*/ 784 h 7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784"/>
                  <a:gd name="T29" fmla="*/ 3136 w 3136"/>
                  <a:gd name="T30" fmla="*/ 784 h 78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784">
                    <a:moveTo>
                      <a:pt x="0" y="784"/>
                    </a:moveTo>
                    <a:lnTo>
                      <a:pt x="0" y="553"/>
                    </a:lnTo>
                    <a:lnTo>
                      <a:pt x="1044" y="441"/>
                    </a:lnTo>
                    <a:lnTo>
                      <a:pt x="2092" y="0"/>
                    </a:lnTo>
                    <a:lnTo>
                      <a:pt x="3136" y="546"/>
                    </a:lnTo>
                    <a:lnTo>
                      <a:pt x="3136" y="784"/>
                    </a:lnTo>
                    <a:lnTo>
                      <a:pt x="2092" y="261"/>
                    </a:lnTo>
                    <a:lnTo>
                      <a:pt x="1044" y="731"/>
                    </a:lnTo>
                    <a:lnTo>
                      <a:pt x="0" y="784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8" name="Freeform 71"/>
              <p:cNvSpPr>
                <a:spLocks/>
              </p:cNvSpPr>
              <p:nvPr/>
            </p:nvSpPr>
            <p:spPr bwMode="auto">
              <a:xfrm>
                <a:off x="6091" y="8662"/>
                <a:ext cx="3136" cy="891"/>
              </a:xfrm>
              <a:custGeom>
                <a:avLst/>
                <a:gdLst>
                  <a:gd name="T0" fmla="*/ 0 w 3136"/>
                  <a:gd name="T1" fmla="*/ 891 h 891"/>
                  <a:gd name="T2" fmla="*/ 0 w 3136"/>
                  <a:gd name="T3" fmla="*/ 547 h 891"/>
                  <a:gd name="T4" fmla="*/ 1044 w 3136"/>
                  <a:gd name="T5" fmla="*/ 426 h 891"/>
                  <a:gd name="T6" fmla="*/ 2092 w 3136"/>
                  <a:gd name="T7" fmla="*/ 0 h 891"/>
                  <a:gd name="T8" fmla="*/ 3136 w 3136"/>
                  <a:gd name="T9" fmla="*/ 554 h 891"/>
                  <a:gd name="T10" fmla="*/ 3136 w 3136"/>
                  <a:gd name="T11" fmla="*/ 884 h 891"/>
                  <a:gd name="T12" fmla="*/ 2092 w 3136"/>
                  <a:gd name="T13" fmla="*/ 338 h 891"/>
                  <a:gd name="T14" fmla="*/ 1044 w 3136"/>
                  <a:gd name="T15" fmla="*/ 779 h 891"/>
                  <a:gd name="T16" fmla="*/ 0 w 3136"/>
                  <a:gd name="T17" fmla="*/ 891 h 89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891"/>
                  <a:gd name="T29" fmla="*/ 3136 w 3136"/>
                  <a:gd name="T30" fmla="*/ 891 h 89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891">
                    <a:moveTo>
                      <a:pt x="0" y="891"/>
                    </a:moveTo>
                    <a:lnTo>
                      <a:pt x="0" y="547"/>
                    </a:lnTo>
                    <a:lnTo>
                      <a:pt x="1044" y="426"/>
                    </a:lnTo>
                    <a:lnTo>
                      <a:pt x="2092" y="0"/>
                    </a:lnTo>
                    <a:lnTo>
                      <a:pt x="3136" y="554"/>
                    </a:lnTo>
                    <a:lnTo>
                      <a:pt x="3136" y="884"/>
                    </a:lnTo>
                    <a:lnTo>
                      <a:pt x="2092" y="338"/>
                    </a:lnTo>
                    <a:lnTo>
                      <a:pt x="1044" y="779"/>
                    </a:lnTo>
                    <a:lnTo>
                      <a:pt x="0" y="891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9" name="Freeform 72"/>
              <p:cNvSpPr>
                <a:spLocks/>
              </p:cNvSpPr>
              <p:nvPr/>
            </p:nvSpPr>
            <p:spPr bwMode="auto">
              <a:xfrm>
                <a:off x="6091" y="9261"/>
                <a:ext cx="3136" cy="676"/>
              </a:xfrm>
              <a:custGeom>
                <a:avLst/>
                <a:gdLst>
                  <a:gd name="T0" fmla="*/ 0 w 3136"/>
                  <a:gd name="T1" fmla="*/ 676 h 676"/>
                  <a:gd name="T2" fmla="*/ 0 w 3136"/>
                  <a:gd name="T3" fmla="*/ 523 h 676"/>
                  <a:gd name="T4" fmla="*/ 1044 w 3136"/>
                  <a:gd name="T5" fmla="*/ 470 h 676"/>
                  <a:gd name="T6" fmla="*/ 2092 w 3136"/>
                  <a:gd name="T7" fmla="*/ 0 h 676"/>
                  <a:gd name="T8" fmla="*/ 3136 w 3136"/>
                  <a:gd name="T9" fmla="*/ 523 h 676"/>
                  <a:gd name="T10" fmla="*/ 3136 w 3136"/>
                  <a:gd name="T11" fmla="*/ 676 h 676"/>
                  <a:gd name="T12" fmla="*/ 2092 w 3136"/>
                  <a:gd name="T13" fmla="*/ 676 h 676"/>
                  <a:gd name="T14" fmla="*/ 1044 w 3136"/>
                  <a:gd name="T15" fmla="*/ 676 h 676"/>
                  <a:gd name="T16" fmla="*/ 0 w 3136"/>
                  <a:gd name="T17" fmla="*/ 676 h 6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676"/>
                  <a:gd name="T29" fmla="*/ 3136 w 3136"/>
                  <a:gd name="T30" fmla="*/ 676 h 67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676">
                    <a:moveTo>
                      <a:pt x="0" y="676"/>
                    </a:moveTo>
                    <a:lnTo>
                      <a:pt x="0" y="523"/>
                    </a:lnTo>
                    <a:lnTo>
                      <a:pt x="1044" y="470"/>
                    </a:lnTo>
                    <a:lnTo>
                      <a:pt x="2092" y="0"/>
                    </a:lnTo>
                    <a:lnTo>
                      <a:pt x="3136" y="523"/>
                    </a:lnTo>
                    <a:lnTo>
                      <a:pt x="3136" y="676"/>
                    </a:lnTo>
                    <a:lnTo>
                      <a:pt x="2092" y="676"/>
                    </a:lnTo>
                    <a:lnTo>
                      <a:pt x="1044" y="676"/>
                    </a:lnTo>
                    <a:lnTo>
                      <a:pt x="0" y="676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0" name="Freeform 73"/>
              <p:cNvSpPr>
                <a:spLocks/>
              </p:cNvSpPr>
              <p:nvPr/>
            </p:nvSpPr>
            <p:spPr bwMode="auto">
              <a:xfrm>
                <a:off x="6091" y="9000"/>
                <a:ext cx="3136" cy="784"/>
              </a:xfrm>
              <a:custGeom>
                <a:avLst/>
                <a:gdLst>
                  <a:gd name="T0" fmla="*/ 0 w 3136"/>
                  <a:gd name="T1" fmla="*/ 784 h 784"/>
                  <a:gd name="T2" fmla="*/ 0 w 3136"/>
                  <a:gd name="T3" fmla="*/ 553 h 784"/>
                  <a:gd name="T4" fmla="*/ 1044 w 3136"/>
                  <a:gd name="T5" fmla="*/ 441 h 784"/>
                  <a:gd name="T6" fmla="*/ 2092 w 3136"/>
                  <a:gd name="T7" fmla="*/ 0 h 784"/>
                  <a:gd name="T8" fmla="*/ 3136 w 3136"/>
                  <a:gd name="T9" fmla="*/ 546 h 784"/>
                  <a:gd name="T10" fmla="*/ 3136 w 3136"/>
                  <a:gd name="T11" fmla="*/ 784 h 784"/>
                  <a:gd name="T12" fmla="*/ 2092 w 3136"/>
                  <a:gd name="T13" fmla="*/ 261 h 784"/>
                  <a:gd name="T14" fmla="*/ 1044 w 3136"/>
                  <a:gd name="T15" fmla="*/ 731 h 784"/>
                  <a:gd name="T16" fmla="*/ 0 w 3136"/>
                  <a:gd name="T17" fmla="*/ 784 h 7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784"/>
                  <a:gd name="T29" fmla="*/ 3136 w 3136"/>
                  <a:gd name="T30" fmla="*/ 784 h 78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784">
                    <a:moveTo>
                      <a:pt x="0" y="784"/>
                    </a:moveTo>
                    <a:lnTo>
                      <a:pt x="0" y="553"/>
                    </a:lnTo>
                    <a:lnTo>
                      <a:pt x="1044" y="441"/>
                    </a:lnTo>
                    <a:lnTo>
                      <a:pt x="2092" y="0"/>
                    </a:lnTo>
                    <a:lnTo>
                      <a:pt x="3136" y="546"/>
                    </a:lnTo>
                    <a:lnTo>
                      <a:pt x="3136" y="784"/>
                    </a:lnTo>
                    <a:lnTo>
                      <a:pt x="2092" y="261"/>
                    </a:lnTo>
                    <a:lnTo>
                      <a:pt x="1044" y="731"/>
                    </a:lnTo>
                    <a:lnTo>
                      <a:pt x="0" y="784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1" name="Freeform 74"/>
              <p:cNvSpPr>
                <a:spLocks/>
              </p:cNvSpPr>
              <p:nvPr/>
            </p:nvSpPr>
            <p:spPr bwMode="auto">
              <a:xfrm>
                <a:off x="6091" y="8662"/>
                <a:ext cx="3136" cy="891"/>
              </a:xfrm>
              <a:custGeom>
                <a:avLst/>
                <a:gdLst>
                  <a:gd name="T0" fmla="*/ 0 w 3136"/>
                  <a:gd name="T1" fmla="*/ 891 h 891"/>
                  <a:gd name="T2" fmla="*/ 0 w 3136"/>
                  <a:gd name="T3" fmla="*/ 547 h 891"/>
                  <a:gd name="T4" fmla="*/ 1044 w 3136"/>
                  <a:gd name="T5" fmla="*/ 426 h 891"/>
                  <a:gd name="T6" fmla="*/ 2092 w 3136"/>
                  <a:gd name="T7" fmla="*/ 0 h 891"/>
                  <a:gd name="T8" fmla="*/ 3136 w 3136"/>
                  <a:gd name="T9" fmla="*/ 554 h 891"/>
                  <a:gd name="T10" fmla="*/ 3136 w 3136"/>
                  <a:gd name="T11" fmla="*/ 884 h 891"/>
                  <a:gd name="T12" fmla="*/ 2092 w 3136"/>
                  <a:gd name="T13" fmla="*/ 338 h 891"/>
                  <a:gd name="T14" fmla="*/ 1044 w 3136"/>
                  <a:gd name="T15" fmla="*/ 779 h 891"/>
                  <a:gd name="T16" fmla="*/ 0 w 3136"/>
                  <a:gd name="T17" fmla="*/ 891 h 89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891"/>
                  <a:gd name="T29" fmla="*/ 3136 w 3136"/>
                  <a:gd name="T30" fmla="*/ 891 h 89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891">
                    <a:moveTo>
                      <a:pt x="0" y="891"/>
                    </a:moveTo>
                    <a:lnTo>
                      <a:pt x="0" y="547"/>
                    </a:lnTo>
                    <a:lnTo>
                      <a:pt x="1044" y="426"/>
                    </a:lnTo>
                    <a:lnTo>
                      <a:pt x="2092" y="0"/>
                    </a:lnTo>
                    <a:lnTo>
                      <a:pt x="3136" y="554"/>
                    </a:lnTo>
                    <a:lnTo>
                      <a:pt x="3136" y="884"/>
                    </a:lnTo>
                    <a:lnTo>
                      <a:pt x="2092" y="338"/>
                    </a:lnTo>
                    <a:lnTo>
                      <a:pt x="1044" y="779"/>
                    </a:lnTo>
                    <a:lnTo>
                      <a:pt x="0" y="891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2" name="Line 75"/>
              <p:cNvSpPr>
                <a:spLocks noChangeShapeType="1"/>
              </p:cNvSpPr>
              <p:nvPr/>
            </p:nvSpPr>
            <p:spPr bwMode="auto">
              <a:xfrm>
                <a:off x="6091" y="8584"/>
                <a:ext cx="0" cy="135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3" name="Line 76"/>
              <p:cNvSpPr>
                <a:spLocks noChangeShapeType="1"/>
              </p:cNvSpPr>
              <p:nvPr/>
            </p:nvSpPr>
            <p:spPr bwMode="auto">
              <a:xfrm>
                <a:off x="6066" y="9937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4" name="Line 77"/>
              <p:cNvSpPr>
                <a:spLocks noChangeShapeType="1"/>
              </p:cNvSpPr>
              <p:nvPr/>
            </p:nvSpPr>
            <p:spPr bwMode="auto">
              <a:xfrm>
                <a:off x="6066" y="9787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5" name="Line 78"/>
              <p:cNvSpPr>
                <a:spLocks noChangeShapeType="1"/>
              </p:cNvSpPr>
              <p:nvPr/>
            </p:nvSpPr>
            <p:spPr bwMode="auto">
              <a:xfrm>
                <a:off x="6066" y="9636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6" name="Line 79"/>
              <p:cNvSpPr>
                <a:spLocks noChangeShapeType="1"/>
              </p:cNvSpPr>
              <p:nvPr/>
            </p:nvSpPr>
            <p:spPr bwMode="auto">
              <a:xfrm>
                <a:off x="6066" y="9486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7" name="Line 80"/>
              <p:cNvSpPr>
                <a:spLocks noChangeShapeType="1"/>
              </p:cNvSpPr>
              <p:nvPr/>
            </p:nvSpPr>
            <p:spPr bwMode="auto">
              <a:xfrm>
                <a:off x="6066" y="9336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8" name="Line 81"/>
              <p:cNvSpPr>
                <a:spLocks noChangeShapeType="1"/>
              </p:cNvSpPr>
              <p:nvPr/>
            </p:nvSpPr>
            <p:spPr bwMode="auto">
              <a:xfrm>
                <a:off x="6066" y="9185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9" name="Line 82"/>
              <p:cNvSpPr>
                <a:spLocks noChangeShapeType="1"/>
              </p:cNvSpPr>
              <p:nvPr/>
            </p:nvSpPr>
            <p:spPr bwMode="auto">
              <a:xfrm>
                <a:off x="6066" y="9035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0" name="Line 83"/>
              <p:cNvSpPr>
                <a:spLocks noChangeShapeType="1"/>
              </p:cNvSpPr>
              <p:nvPr/>
            </p:nvSpPr>
            <p:spPr bwMode="auto">
              <a:xfrm>
                <a:off x="6066" y="8885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1" name="Line 84"/>
              <p:cNvSpPr>
                <a:spLocks noChangeShapeType="1"/>
              </p:cNvSpPr>
              <p:nvPr/>
            </p:nvSpPr>
            <p:spPr bwMode="auto">
              <a:xfrm>
                <a:off x="6066" y="8734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2" name="Line 85"/>
              <p:cNvSpPr>
                <a:spLocks noChangeShapeType="1"/>
              </p:cNvSpPr>
              <p:nvPr/>
            </p:nvSpPr>
            <p:spPr bwMode="auto">
              <a:xfrm>
                <a:off x="6066" y="8584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3" name="Line 86"/>
              <p:cNvSpPr>
                <a:spLocks noChangeShapeType="1"/>
              </p:cNvSpPr>
              <p:nvPr/>
            </p:nvSpPr>
            <p:spPr bwMode="auto">
              <a:xfrm>
                <a:off x="6091" y="9937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4" name="Line 87"/>
              <p:cNvSpPr>
                <a:spLocks noChangeShapeType="1"/>
              </p:cNvSpPr>
              <p:nvPr/>
            </p:nvSpPr>
            <p:spPr bwMode="auto">
              <a:xfrm flipV="1">
                <a:off x="6091" y="9937"/>
                <a:ext cx="0" cy="1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5" name="Line 88"/>
              <p:cNvSpPr>
                <a:spLocks noChangeShapeType="1"/>
              </p:cNvSpPr>
              <p:nvPr/>
            </p:nvSpPr>
            <p:spPr bwMode="auto">
              <a:xfrm flipV="1">
                <a:off x="7135" y="9937"/>
                <a:ext cx="0" cy="1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6" name="Line 89"/>
              <p:cNvSpPr>
                <a:spLocks noChangeShapeType="1"/>
              </p:cNvSpPr>
              <p:nvPr/>
            </p:nvSpPr>
            <p:spPr bwMode="auto">
              <a:xfrm flipV="1">
                <a:off x="8183" y="9937"/>
                <a:ext cx="0" cy="1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7" name="Line 90"/>
              <p:cNvSpPr>
                <a:spLocks noChangeShapeType="1"/>
              </p:cNvSpPr>
              <p:nvPr/>
            </p:nvSpPr>
            <p:spPr bwMode="auto">
              <a:xfrm flipV="1">
                <a:off x="9227" y="9937"/>
                <a:ext cx="0" cy="1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8" name="Rectangle 91"/>
              <p:cNvSpPr>
                <a:spLocks noChangeArrowheads="1"/>
              </p:cNvSpPr>
              <p:nvPr/>
            </p:nvSpPr>
            <p:spPr bwMode="auto">
              <a:xfrm>
                <a:off x="6007" y="9892"/>
                <a:ext cx="47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4387850">
                  <a:spcBef>
                    <a:spcPct val="20000"/>
                  </a:spcBef>
                  <a:buChar char="•"/>
                  <a:defRPr sz="15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387850">
                  <a:spcBef>
                    <a:spcPct val="20000"/>
                  </a:spcBef>
                  <a:buChar char="–"/>
                  <a:defRPr sz="1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387850">
                  <a:spcBef>
                    <a:spcPct val="20000"/>
                  </a:spcBef>
                  <a:buChar char="•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387850">
                  <a:spcBef>
                    <a:spcPct val="20000"/>
                  </a:spcBef>
                  <a:buChar char="–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387850">
                  <a:spcBef>
                    <a:spcPct val="20000"/>
                  </a:spcBef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>
                    <a:solidFill>
                      <a:srgbClr val="000000"/>
                    </a:solidFill>
                  </a:rPr>
                  <a:t>0</a:t>
                </a:r>
                <a:endParaRPr lang="en-US" altLang="en-US" sz="14000"/>
              </a:p>
            </p:txBody>
          </p:sp>
          <p:sp>
            <p:nvSpPr>
              <p:cNvPr id="3129" name="Rectangle 92"/>
              <p:cNvSpPr>
                <a:spLocks noChangeArrowheads="1"/>
              </p:cNvSpPr>
              <p:nvPr/>
            </p:nvSpPr>
            <p:spPr bwMode="auto">
              <a:xfrm>
                <a:off x="5967" y="9743"/>
                <a:ext cx="94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4387850">
                  <a:spcBef>
                    <a:spcPct val="20000"/>
                  </a:spcBef>
                  <a:buChar char="•"/>
                  <a:defRPr sz="15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387850">
                  <a:spcBef>
                    <a:spcPct val="20000"/>
                  </a:spcBef>
                  <a:buChar char="–"/>
                  <a:defRPr sz="1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387850">
                  <a:spcBef>
                    <a:spcPct val="20000"/>
                  </a:spcBef>
                  <a:buChar char="•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387850">
                  <a:spcBef>
                    <a:spcPct val="20000"/>
                  </a:spcBef>
                  <a:buChar char="–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387850">
                  <a:spcBef>
                    <a:spcPct val="20000"/>
                  </a:spcBef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>
                    <a:solidFill>
                      <a:srgbClr val="000000"/>
                    </a:solidFill>
                  </a:rPr>
                  <a:t>20</a:t>
                </a:r>
                <a:endParaRPr lang="en-US" altLang="en-US" sz="14000"/>
              </a:p>
            </p:txBody>
          </p:sp>
          <p:sp>
            <p:nvSpPr>
              <p:cNvPr id="3130" name="Rectangle 93"/>
              <p:cNvSpPr>
                <a:spLocks noChangeArrowheads="1"/>
              </p:cNvSpPr>
              <p:nvPr/>
            </p:nvSpPr>
            <p:spPr bwMode="auto">
              <a:xfrm>
                <a:off x="5967" y="9591"/>
                <a:ext cx="94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4387850">
                  <a:spcBef>
                    <a:spcPct val="20000"/>
                  </a:spcBef>
                  <a:buChar char="•"/>
                  <a:defRPr sz="15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387850">
                  <a:spcBef>
                    <a:spcPct val="20000"/>
                  </a:spcBef>
                  <a:buChar char="–"/>
                  <a:defRPr sz="1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387850">
                  <a:spcBef>
                    <a:spcPct val="20000"/>
                  </a:spcBef>
                  <a:buChar char="•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387850">
                  <a:spcBef>
                    <a:spcPct val="20000"/>
                  </a:spcBef>
                  <a:buChar char="–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387850">
                  <a:spcBef>
                    <a:spcPct val="20000"/>
                  </a:spcBef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>
                    <a:solidFill>
                      <a:srgbClr val="000000"/>
                    </a:solidFill>
                  </a:rPr>
                  <a:t>40</a:t>
                </a:r>
                <a:endParaRPr lang="en-US" altLang="en-US" sz="14000"/>
              </a:p>
            </p:txBody>
          </p:sp>
          <p:sp>
            <p:nvSpPr>
              <p:cNvPr id="3131" name="Rectangle 94"/>
              <p:cNvSpPr>
                <a:spLocks noChangeArrowheads="1"/>
              </p:cNvSpPr>
              <p:nvPr/>
            </p:nvSpPr>
            <p:spPr bwMode="auto">
              <a:xfrm>
                <a:off x="5967" y="9441"/>
                <a:ext cx="94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4387850">
                  <a:spcBef>
                    <a:spcPct val="20000"/>
                  </a:spcBef>
                  <a:buChar char="•"/>
                  <a:defRPr sz="15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387850">
                  <a:spcBef>
                    <a:spcPct val="20000"/>
                  </a:spcBef>
                  <a:buChar char="–"/>
                  <a:defRPr sz="1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387850">
                  <a:spcBef>
                    <a:spcPct val="20000"/>
                  </a:spcBef>
                  <a:buChar char="•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387850">
                  <a:spcBef>
                    <a:spcPct val="20000"/>
                  </a:spcBef>
                  <a:buChar char="–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387850">
                  <a:spcBef>
                    <a:spcPct val="20000"/>
                  </a:spcBef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>
                    <a:solidFill>
                      <a:srgbClr val="000000"/>
                    </a:solidFill>
                  </a:rPr>
                  <a:t>60</a:t>
                </a:r>
                <a:endParaRPr lang="en-US" altLang="en-US" sz="14000"/>
              </a:p>
            </p:txBody>
          </p:sp>
          <p:sp>
            <p:nvSpPr>
              <p:cNvPr id="3132" name="Rectangle 95"/>
              <p:cNvSpPr>
                <a:spLocks noChangeArrowheads="1"/>
              </p:cNvSpPr>
              <p:nvPr/>
            </p:nvSpPr>
            <p:spPr bwMode="auto">
              <a:xfrm>
                <a:off x="5967" y="9291"/>
                <a:ext cx="94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4387850">
                  <a:spcBef>
                    <a:spcPct val="20000"/>
                  </a:spcBef>
                  <a:buChar char="•"/>
                  <a:defRPr sz="15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387850">
                  <a:spcBef>
                    <a:spcPct val="20000"/>
                  </a:spcBef>
                  <a:buChar char="–"/>
                  <a:defRPr sz="1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387850">
                  <a:spcBef>
                    <a:spcPct val="20000"/>
                  </a:spcBef>
                  <a:buChar char="•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387850">
                  <a:spcBef>
                    <a:spcPct val="20000"/>
                  </a:spcBef>
                  <a:buChar char="–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387850">
                  <a:spcBef>
                    <a:spcPct val="20000"/>
                  </a:spcBef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>
                    <a:solidFill>
                      <a:srgbClr val="000000"/>
                    </a:solidFill>
                  </a:rPr>
                  <a:t>80</a:t>
                </a:r>
                <a:endParaRPr lang="en-US" altLang="en-US" sz="14000"/>
              </a:p>
            </p:txBody>
          </p:sp>
          <p:sp>
            <p:nvSpPr>
              <p:cNvPr id="3133" name="Rectangle 96"/>
              <p:cNvSpPr>
                <a:spLocks noChangeArrowheads="1"/>
              </p:cNvSpPr>
              <p:nvPr/>
            </p:nvSpPr>
            <p:spPr bwMode="auto">
              <a:xfrm>
                <a:off x="5927" y="9140"/>
                <a:ext cx="141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4387850">
                  <a:spcBef>
                    <a:spcPct val="20000"/>
                  </a:spcBef>
                  <a:buChar char="•"/>
                  <a:defRPr sz="15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387850">
                  <a:spcBef>
                    <a:spcPct val="20000"/>
                  </a:spcBef>
                  <a:buChar char="–"/>
                  <a:defRPr sz="1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387850">
                  <a:spcBef>
                    <a:spcPct val="20000"/>
                  </a:spcBef>
                  <a:buChar char="•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387850">
                  <a:spcBef>
                    <a:spcPct val="20000"/>
                  </a:spcBef>
                  <a:buChar char="–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387850">
                  <a:spcBef>
                    <a:spcPct val="20000"/>
                  </a:spcBef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>
                    <a:solidFill>
                      <a:srgbClr val="000000"/>
                    </a:solidFill>
                  </a:rPr>
                  <a:t>100</a:t>
                </a:r>
                <a:endParaRPr lang="en-US" altLang="en-US" sz="14000"/>
              </a:p>
            </p:txBody>
          </p:sp>
          <p:sp>
            <p:nvSpPr>
              <p:cNvPr id="3134" name="Rectangle 97"/>
              <p:cNvSpPr>
                <a:spLocks noChangeArrowheads="1"/>
              </p:cNvSpPr>
              <p:nvPr/>
            </p:nvSpPr>
            <p:spPr bwMode="auto">
              <a:xfrm>
                <a:off x="5927" y="8990"/>
                <a:ext cx="141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4387850">
                  <a:spcBef>
                    <a:spcPct val="20000"/>
                  </a:spcBef>
                  <a:buChar char="•"/>
                  <a:defRPr sz="15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387850">
                  <a:spcBef>
                    <a:spcPct val="20000"/>
                  </a:spcBef>
                  <a:buChar char="–"/>
                  <a:defRPr sz="1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387850">
                  <a:spcBef>
                    <a:spcPct val="20000"/>
                  </a:spcBef>
                  <a:buChar char="•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387850">
                  <a:spcBef>
                    <a:spcPct val="20000"/>
                  </a:spcBef>
                  <a:buChar char="–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387850">
                  <a:spcBef>
                    <a:spcPct val="20000"/>
                  </a:spcBef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>
                    <a:solidFill>
                      <a:srgbClr val="000000"/>
                    </a:solidFill>
                  </a:rPr>
                  <a:t>120</a:t>
                </a:r>
                <a:endParaRPr lang="en-US" altLang="en-US" sz="14000"/>
              </a:p>
            </p:txBody>
          </p:sp>
          <p:sp>
            <p:nvSpPr>
              <p:cNvPr id="3135" name="Rectangle 98"/>
              <p:cNvSpPr>
                <a:spLocks noChangeArrowheads="1"/>
              </p:cNvSpPr>
              <p:nvPr/>
            </p:nvSpPr>
            <p:spPr bwMode="auto">
              <a:xfrm>
                <a:off x="5927" y="8840"/>
                <a:ext cx="141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4387850">
                  <a:spcBef>
                    <a:spcPct val="20000"/>
                  </a:spcBef>
                  <a:buChar char="•"/>
                  <a:defRPr sz="15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387850">
                  <a:spcBef>
                    <a:spcPct val="20000"/>
                  </a:spcBef>
                  <a:buChar char="–"/>
                  <a:defRPr sz="1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387850">
                  <a:spcBef>
                    <a:spcPct val="20000"/>
                  </a:spcBef>
                  <a:buChar char="•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387850">
                  <a:spcBef>
                    <a:spcPct val="20000"/>
                  </a:spcBef>
                  <a:buChar char="–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387850">
                  <a:spcBef>
                    <a:spcPct val="20000"/>
                  </a:spcBef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>
                    <a:solidFill>
                      <a:srgbClr val="000000"/>
                    </a:solidFill>
                  </a:rPr>
                  <a:t>140</a:t>
                </a:r>
                <a:endParaRPr lang="en-US" altLang="en-US" sz="14000"/>
              </a:p>
            </p:txBody>
          </p:sp>
          <p:sp>
            <p:nvSpPr>
              <p:cNvPr id="3136" name="Rectangle 99"/>
              <p:cNvSpPr>
                <a:spLocks noChangeArrowheads="1"/>
              </p:cNvSpPr>
              <p:nvPr/>
            </p:nvSpPr>
            <p:spPr bwMode="auto">
              <a:xfrm>
                <a:off x="5927" y="8689"/>
                <a:ext cx="141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4387850">
                  <a:spcBef>
                    <a:spcPct val="20000"/>
                  </a:spcBef>
                  <a:buChar char="•"/>
                  <a:defRPr sz="15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387850">
                  <a:spcBef>
                    <a:spcPct val="20000"/>
                  </a:spcBef>
                  <a:buChar char="–"/>
                  <a:defRPr sz="1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387850">
                  <a:spcBef>
                    <a:spcPct val="20000"/>
                  </a:spcBef>
                  <a:buChar char="•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387850">
                  <a:spcBef>
                    <a:spcPct val="20000"/>
                  </a:spcBef>
                  <a:buChar char="–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387850">
                  <a:spcBef>
                    <a:spcPct val="20000"/>
                  </a:spcBef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>
                    <a:solidFill>
                      <a:srgbClr val="000000"/>
                    </a:solidFill>
                  </a:rPr>
                  <a:t>160</a:t>
                </a:r>
                <a:endParaRPr lang="en-US" altLang="en-US" sz="14000"/>
              </a:p>
            </p:txBody>
          </p:sp>
          <p:sp>
            <p:nvSpPr>
              <p:cNvPr id="3137" name="Rectangle 100"/>
              <p:cNvSpPr>
                <a:spLocks noChangeArrowheads="1"/>
              </p:cNvSpPr>
              <p:nvPr/>
            </p:nvSpPr>
            <p:spPr bwMode="auto">
              <a:xfrm>
                <a:off x="5927" y="8539"/>
                <a:ext cx="141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4387850">
                  <a:spcBef>
                    <a:spcPct val="20000"/>
                  </a:spcBef>
                  <a:buChar char="•"/>
                  <a:defRPr sz="15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387850">
                  <a:spcBef>
                    <a:spcPct val="20000"/>
                  </a:spcBef>
                  <a:buChar char="–"/>
                  <a:defRPr sz="1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387850">
                  <a:spcBef>
                    <a:spcPct val="20000"/>
                  </a:spcBef>
                  <a:buChar char="•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387850">
                  <a:spcBef>
                    <a:spcPct val="20000"/>
                  </a:spcBef>
                  <a:buChar char="–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387850">
                  <a:spcBef>
                    <a:spcPct val="20000"/>
                  </a:spcBef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>
                    <a:solidFill>
                      <a:srgbClr val="000000"/>
                    </a:solidFill>
                  </a:rPr>
                  <a:t>180</a:t>
                </a:r>
                <a:endParaRPr lang="en-US" altLang="en-US" sz="14000"/>
              </a:p>
            </p:txBody>
          </p:sp>
          <p:sp>
            <p:nvSpPr>
              <p:cNvPr id="3138" name="Rectangle 101"/>
              <p:cNvSpPr>
                <a:spLocks noChangeArrowheads="1"/>
              </p:cNvSpPr>
              <p:nvPr/>
            </p:nvSpPr>
            <p:spPr bwMode="auto">
              <a:xfrm>
                <a:off x="5971" y="9965"/>
                <a:ext cx="273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4387850">
                  <a:spcBef>
                    <a:spcPct val="20000"/>
                  </a:spcBef>
                  <a:buChar char="•"/>
                  <a:defRPr sz="15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387850">
                  <a:spcBef>
                    <a:spcPct val="20000"/>
                  </a:spcBef>
                  <a:buChar char="–"/>
                  <a:defRPr sz="1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387850">
                  <a:spcBef>
                    <a:spcPct val="20000"/>
                  </a:spcBef>
                  <a:buChar char="•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387850">
                  <a:spcBef>
                    <a:spcPct val="20000"/>
                  </a:spcBef>
                  <a:buChar char="–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387850">
                  <a:spcBef>
                    <a:spcPct val="20000"/>
                  </a:spcBef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>
                    <a:solidFill>
                      <a:srgbClr val="000000"/>
                    </a:solidFill>
                  </a:rPr>
                  <a:t>1st Qtr</a:t>
                </a:r>
                <a:endParaRPr lang="en-US" altLang="en-US" sz="14000"/>
              </a:p>
            </p:txBody>
          </p:sp>
          <p:sp>
            <p:nvSpPr>
              <p:cNvPr id="3139" name="Rectangle 102"/>
              <p:cNvSpPr>
                <a:spLocks noChangeArrowheads="1"/>
              </p:cNvSpPr>
              <p:nvPr/>
            </p:nvSpPr>
            <p:spPr bwMode="auto">
              <a:xfrm>
                <a:off x="7003" y="9965"/>
                <a:ext cx="301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4387850">
                  <a:spcBef>
                    <a:spcPct val="20000"/>
                  </a:spcBef>
                  <a:buChar char="•"/>
                  <a:defRPr sz="15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387850">
                  <a:spcBef>
                    <a:spcPct val="20000"/>
                  </a:spcBef>
                  <a:buChar char="–"/>
                  <a:defRPr sz="1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387850">
                  <a:spcBef>
                    <a:spcPct val="20000"/>
                  </a:spcBef>
                  <a:buChar char="•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387850">
                  <a:spcBef>
                    <a:spcPct val="20000"/>
                  </a:spcBef>
                  <a:buChar char="–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387850">
                  <a:spcBef>
                    <a:spcPct val="20000"/>
                  </a:spcBef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>
                    <a:solidFill>
                      <a:srgbClr val="000000"/>
                    </a:solidFill>
                  </a:rPr>
                  <a:t>2nd Qtr</a:t>
                </a:r>
                <a:endParaRPr lang="en-US" altLang="en-US" sz="14000"/>
              </a:p>
            </p:txBody>
          </p:sp>
          <p:sp>
            <p:nvSpPr>
              <p:cNvPr id="3140" name="Rectangle 103"/>
              <p:cNvSpPr>
                <a:spLocks noChangeArrowheads="1"/>
              </p:cNvSpPr>
              <p:nvPr/>
            </p:nvSpPr>
            <p:spPr bwMode="auto">
              <a:xfrm>
                <a:off x="8060" y="9965"/>
                <a:ext cx="282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4387850">
                  <a:spcBef>
                    <a:spcPct val="20000"/>
                  </a:spcBef>
                  <a:buChar char="•"/>
                  <a:defRPr sz="15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387850">
                  <a:spcBef>
                    <a:spcPct val="20000"/>
                  </a:spcBef>
                  <a:buChar char="–"/>
                  <a:defRPr sz="1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387850">
                  <a:spcBef>
                    <a:spcPct val="20000"/>
                  </a:spcBef>
                  <a:buChar char="•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387850">
                  <a:spcBef>
                    <a:spcPct val="20000"/>
                  </a:spcBef>
                  <a:buChar char="–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387850">
                  <a:spcBef>
                    <a:spcPct val="20000"/>
                  </a:spcBef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>
                    <a:solidFill>
                      <a:srgbClr val="000000"/>
                    </a:solidFill>
                  </a:rPr>
                  <a:t>3rd Qtr</a:t>
                </a:r>
                <a:endParaRPr lang="en-US" altLang="en-US" sz="14000"/>
              </a:p>
            </p:txBody>
          </p:sp>
          <p:sp>
            <p:nvSpPr>
              <p:cNvPr id="3141" name="Rectangle 104"/>
              <p:cNvSpPr>
                <a:spLocks noChangeArrowheads="1"/>
              </p:cNvSpPr>
              <p:nvPr/>
            </p:nvSpPr>
            <p:spPr bwMode="auto">
              <a:xfrm>
                <a:off x="9104" y="9965"/>
                <a:ext cx="277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4387850">
                  <a:spcBef>
                    <a:spcPct val="20000"/>
                  </a:spcBef>
                  <a:buChar char="•"/>
                  <a:defRPr sz="15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4387850">
                  <a:spcBef>
                    <a:spcPct val="20000"/>
                  </a:spcBef>
                  <a:buChar char="–"/>
                  <a:defRPr sz="13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4387850">
                  <a:spcBef>
                    <a:spcPct val="20000"/>
                  </a:spcBef>
                  <a:buChar char="•"/>
                  <a:defRPr sz="11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4387850">
                  <a:spcBef>
                    <a:spcPct val="20000"/>
                  </a:spcBef>
                  <a:buChar char="–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4387850">
                  <a:spcBef>
                    <a:spcPct val="20000"/>
                  </a:spcBef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438785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9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b="1">
                    <a:solidFill>
                      <a:srgbClr val="000000"/>
                    </a:solidFill>
                  </a:rPr>
                  <a:t>4th Qtr</a:t>
                </a:r>
                <a:endParaRPr lang="en-US" altLang="en-US" sz="14000"/>
              </a:p>
            </p:txBody>
          </p:sp>
          <p:grpSp>
            <p:nvGrpSpPr>
              <p:cNvPr id="3142" name="Group 105"/>
              <p:cNvGrpSpPr>
                <a:grpSpLocks/>
              </p:cNvGrpSpPr>
              <p:nvPr/>
            </p:nvGrpSpPr>
            <p:grpSpPr bwMode="auto">
              <a:xfrm>
                <a:off x="9407" y="9181"/>
                <a:ext cx="320" cy="214"/>
                <a:chOff x="9407" y="9181"/>
                <a:chExt cx="320" cy="214"/>
              </a:xfrm>
            </p:grpSpPr>
            <p:sp>
              <p:nvSpPr>
                <p:cNvPr id="3143" name="Rectangle 106"/>
                <p:cNvSpPr>
                  <a:spLocks noChangeArrowheads="1"/>
                </p:cNvSpPr>
                <p:nvPr/>
              </p:nvSpPr>
              <p:spPr bwMode="auto">
                <a:xfrm>
                  <a:off x="9407" y="9181"/>
                  <a:ext cx="320" cy="214"/>
                </a:xfrm>
                <a:prstGeom prst="rect">
                  <a:avLst/>
                </a:prstGeom>
                <a:noFill/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15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13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115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8700"/>
                </a:p>
              </p:txBody>
            </p:sp>
            <p:sp>
              <p:nvSpPr>
                <p:cNvPr id="3144" name="Rectangle 107"/>
                <p:cNvSpPr>
                  <a:spLocks noChangeArrowheads="1"/>
                </p:cNvSpPr>
                <p:nvPr/>
              </p:nvSpPr>
              <p:spPr bwMode="auto">
                <a:xfrm>
                  <a:off x="9432" y="9212"/>
                  <a:ext cx="67" cy="28"/>
                </a:xfrm>
                <a:prstGeom prst="rect">
                  <a:avLst/>
                </a:prstGeom>
                <a:solidFill>
                  <a:srgbClr val="80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15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13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115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8700"/>
                </a:p>
              </p:txBody>
            </p:sp>
            <p:sp>
              <p:nvSpPr>
                <p:cNvPr id="3145" name="Rectangle 108"/>
                <p:cNvSpPr>
                  <a:spLocks noChangeArrowheads="1"/>
                </p:cNvSpPr>
                <p:nvPr/>
              </p:nvSpPr>
              <p:spPr bwMode="auto">
                <a:xfrm>
                  <a:off x="9522" y="9187"/>
                  <a:ext cx="178" cy="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defTabSz="4387850">
                    <a:spcBef>
                      <a:spcPct val="20000"/>
                    </a:spcBef>
                    <a:buChar char="•"/>
                    <a:defRPr sz="15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4387850">
                    <a:spcBef>
                      <a:spcPct val="20000"/>
                    </a:spcBef>
                    <a:buChar char="–"/>
                    <a:defRPr sz="13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4387850">
                    <a:spcBef>
                      <a:spcPct val="20000"/>
                    </a:spcBef>
                    <a:buChar char="•"/>
                    <a:defRPr sz="115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4387850">
                    <a:spcBef>
                      <a:spcPct val="20000"/>
                    </a:spcBef>
                    <a:buChar char="–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4387850">
                    <a:spcBef>
                      <a:spcPct val="20000"/>
                    </a:spcBef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43878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43878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43878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43878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 b="1">
                      <a:solidFill>
                        <a:srgbClr val="000000"/>
                      </a:solidFill>
                    </a:rPr>
                    <a:t>North</a:t>
                  </a:r>
                  <a:endParaRPr lang="en-US" altLang="en-US" sz="11500"/>
                </a:p>
              </p:txBody>
            </p:sp>
            <p:sp>
              <p:nvSpPr>
                <p:cNvPr id="3146" name="Rectangle 109"/>
                <p:cNvSpPr>
                  <a:spLocks noChangeArrowheads="1"/>
                </p:cNvSpPr>
                <p:nvPr/>
              </p:nvSpPr>
              <p:spPr bwMode="auto">
                <a:xfrm>
                  <a:off x="9432" y="9275"/>
                  <a:ext cx="67" cy="28"/>
                </a:xfrm>
                <a:prstGeom prst="rect">
                  <a:avLst/>
                </a:prstGeom>
                <a:solidFill>
                  <a:srgbClr val="80008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15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13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115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8700"/>
                </a:p>
              </p:txBody>
            </p:sp>
            <p:sp>
              <p:nvSpPr>
                <p:cNvPr id="3147" name="Rectangle 110"/>
                <p:cNvSpPr>
                  <a:spLocks noChangeArrowheads="1"/>
                </p:cNvSpPr>
                <p:nvPr/>
              </p:nvSpPr>
              <p:spPr bwMode="auto">
                <a:xfrm>
                  <a:off x="9522" y="9257"/>
                  <a:ext cx="159" cy="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defTabSz="4387850">
                    <a:spcBef>
                      <a:spcPct val="20000"/>
                    </a:spcBef>
                    <a:buChar char="•"/>
                    <a:defRPr sz="15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4387850">
                    <a:spcBef>
                      <a:spcPct val="20000"/>
                    </a:spcBef>
                    <a:buChar char="–"/>
                    <a:defRPr sz="13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4387850">
                    <a:spcBef>
                      <a:spcPct val="20000"/>
                    </a:spcBef>
                    <a:buChar char="•"/>
                    <a:defRPr sz="115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4387850">
                    <a:spcBef>
                      <a:spcPct val="20000"/>
                    </a:spcBef>
                    <a:buChar char="–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4387850">
                    <a:spcBef>
                      <a:spcPct val="20000"/>
                    </a:spcBef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43878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43878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43878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43878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 b="1">
                      <a:solidFill>
                        <a:srgbClr val="000000"/>
                      </a:solidFill>
                    </a:rPr>
                    <a:t>West</a:t>
                  </a:r>
                  <a:endParaRPr lang="en-US" altLang="en-US" sz="11500"/>
                </a:p>
              </p:txBody>
            </p:sp>
            <p:sp>
              <p:nvSpPr>
                <p:cNvPr id="3148" name="Rectangle 111"/>
                <p:cNvSpPr>
                  <a:spLocks noChangeArrowheads="1"/>
                </p:cNvSpPr>
                <p:nvPr/>
              </p:nvSpPr>
              <p:spPr bwMode="auto">
                <a:xfrm>
                  <a:off x="9432" y="9339"/>
                  <a:ext cx="67" cy="28"/>
                </a:xfrm>
                <a:prstGeom prst="rect">
                  <a:avLst/>
                </a:prstGeom>
                <a:solidFill>
                  <a:srgbClr val="FFFF99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15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13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115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8700"/>
                </a:p>
              </p:txBody>
            </p:sp>
            <p:sp>
              <p:nvSpPr>
                <p:cNvPr id="3149" name="Rectangle 112"/>
                <p:cNvSpPr>
                  <a:spLocks noChangeArrowheads="1"/>
                </p:cNvSpPr>
                <p:nvPr/>
              </p:nvSpPr>
              <p:spPr bwMode="auto">
                <a:xfrm>
                  <a:off x="9522" y="9315"/>
                  <a:ext cx="141" cy="5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defTabSz="4387850">
                    <a:spcBef>
                      <a:spcPct val="20000"/>
                    </a:spcBef>
                    <a:buChar char="•"/>
                    <a:defRPr sz="15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4387850">
                    <a:spcBef>
                      <a:spcPct val="20000"/>
                    </a:spcBef>
                    <a:buChar char="–"/>
                    <a:defRPr sz="13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4387850">
                    <a:spcBef>
                      <a:spcPct val="20000"/>
                    </a:spcBef>
                    <a:buChar char="•"/>
                    <a:defRPr sz="115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4387850">
                    <a:spcBef>
                      <a:spcPct val="20000"/>
                    </a:spcBef>
                    <a:buChar char="–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4387850">
                    <a:spcBef>
                      <a:spcPct val="20000"/>
                    </a:spcBef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43878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43878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43878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438785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9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 b="1">
                      <a:solidFill>
                        <a:srgbClr val="000000"/>
                      </a:solidFill>
                    </a:rPr>
                    <a:t>East</a:t>
                  </a:r>
                  <a:endParaRPr lang="en-US" altLang="en-US" sz="11500"/>
                </a:p>
              </p:txBody>
            </p:sp>
          </p:grpSp>
        </p:grpSp>
        <p:sp>
          <p:nvSpPr>
            <p:cNvPr id="3094" name="Rectangle 113"/>
            <p:cNvSpPr>
              <a:spLocks noChangeArrowheads="1"/>
            </p:cNvSpPr>
            <p:nvPr/>
          </p:nvSpPr>
          <p:spPr bwMode="auto">
            <a:xfrm>
              <a:off x="12455" y="7647"/>
              <a:ext cx="83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4387850">
                <a:spcBef>
                  <a:spcPct val="20000"/>
                </a:spcBef>
                <a:buChar char="•"/>
                <a:defRPr sz="15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387850">
                <a:spcBef>
                  <a:spcPct val="20000"/>
                </a:spcBef>
                <a:buChar char="–"/>
                <a:defRPr sz="13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387850">
                <a:spcBef>
                  <a:spcPct val="20000"/>
                </a:spcBef>
                <a:buChar char="•"/>
                <a:defRPr sz="11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387850">
                <a:spcBef>
                  <a:spcPct val="20000"/>
                </a:spcBef>
                <a:buChar char="–"/>
                <a:defRPr sz="9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387850">
                <a:spcBef>
                  <a:spcPct val="20000"/>
                </a:spcBef>
                <a:buChar char="»"/>
                <a:defRPr sz="9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3878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3878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3878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3878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rgbClr val="000000"/>
                  </a:solidFill>
                </a:rPr>
                <a:t>Chart Title</a:t>
              </a:r>
              <a:endParaRPr lang="en-US" altLang="en-US" sz="22400"/>
            </a:p>
          </p:txBody>
        </p:sp>
      </p:grpSp>
      <p:sp>
        <p:nvSpPr>
          <p:cNvPr id="3082" name="Text Box 116"/>
          <p:cNvSpPr txBox="1">
            <a:spLocks noChangeArrowheads="1"/>
          </p:cNvSpPr>
          <p:nvPr/>
        </p:nvSpPr>
        <p:spPr bwMode="auto">
          <a:xfrm>
            <a:off x="1465263" y="17983200"/>
            <a:ext cx="9140825" cy="336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235" tIns="71117" rIns="142235" bIns="71117">
            <a:spAutoFit/>
          </a:bodyPr>
          <a:lstStyle>
            <a:lvl1pPr defTabSz="5851525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851525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851525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851525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851525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4000">
                <a:latin typeface="Arial Black" panose="020B0A04020102020204" pitchFamily="34" charset="0"/>
                <a:cs typeface="Arial" panose="020B0604020202020204" pitchFamily="34" charset="0"/>
              </a:rPr>
              <a:t>Introduction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34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8700"/>
          </a:p>
        </p:txBody>
      </p:sp>
      <p:sp>
        <p:nvSpPr>
          <p:cNvPr id="3083" name="Text Box 117"/>
          <p:cNvSpPr txBox="1">
            <a:spLocks noChangeArrowheads="1"/>
          </p:cNvSpPr>
          <p:nvPr/>
        </p:nvSpPr>
        <p:spPr bwMode="auto">
          <a:xfrm>
            <a:off x="22677438" y="18681700"/>
            <a:ext cx="9142412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235" tIns="71117" rIns="142235" bIns="71117">
            <a:spAutoFit/>
          </a:bodyPr>
          <a:lstStyle>
            <a:lvl1pPr defTabSz="5851525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851525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851525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851525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851525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3400">
                <a:cs typeface="Arial" panose="020B0604020202020204" pitchFamily="34" charset="0"/>
              </a:rPr>
              <a:t>Text box here</a:t>
            </a:r>
          </a:p>
        </p:txBody>
      </p:sp>
      <p:sp>
        <p:nvSpPr>
          <p:cNvPr id="3084" name="Text Box 118"/>
          <p:cNvSpPr txBox="1">
            <a:spLocks noChangeArrowheads="1"/>
          </p:cNvSpPr>
          <p:nvPr/>
        </p:nvSpPr>
        <p:spPr bwMode="auto">
          <a:xfrm>
            <a:off x="12109450" y="23069550"/>
            <a:ext cx="8972550" cy="609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288" tIns="64645" rIns="129288" bIns="64645">
            <a:spAutoFit/>
          </a:bodyPr>
          <a:lstStyle>
            <a:lvl1pPr defTabSz="6145213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145213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145213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145213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145213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145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145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145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145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en-US" altLang="en-US" sz="2500" b="1"/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2500" b="1"/>
              <a:t>  Table 1. </a:t>
            </a:r>
            <a:r>
              <a:rPr lang="en-US" altLang="en-US" sz="2500"/>
              <a:t>magna non (n=17)</a:t>
            </a:r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2500"/>
              <a:t>   -------------------------------------------------------------------------------------</a:t>
            </a:r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2500"/>
              <a:t>    Characteristic	</a:t>
            </a:r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2500"/>
              <a:t>   -------------------------------------------------------------------------------------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2500"/>
              <a:t>     Age (years)	                   60.9 </a:t>
            </a:r>
            <a:r>
              <a:rPr lang="en-US" altLang="en-US" sz="2500" u="sng"/>
              <a:t>+</a:t>
            </a:r>
            <a:r>
              <a:rPr lang="en-US" altLang="en-US" sz="2500"/>
              <a:t> 9.2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2500"/>
              <a:t>     Parity*	                           3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2500"/>
              <a:t>     Menopausal	                      17 (100)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2500"/>
              <a:t>     Hormone therapy	                       9 (52.9)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2500"/>
              <a:t>     Previous posterior repair                                                7 (41.2)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2500"/>
              <a:t>   -------------------------------------------------------------------------------------</a:t>
            </a:r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2500"/>
              <a:t>     Data are presented as mean </a:t>
            </a:r>
            <a:r>
              <a:rPr lang="en-US" altLang="en-US" sz="2500" u="sng"/>
              <a:t>+</a:t>
            </a:r>
            <a:r>
              <a:rPr lang="en-US" altLang="en-US" sz="2500"/>
              <a:t> standard deviation or n (%)           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2500"/>
              <a:t>     *Data presented as median</a:t>
            </a:r>
            <a:r>
              <a:rPr lang="en-US" altLang="en-US" sz="1900" b="1"/>
              <a:t>                    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en-US" altLang="en-US" sz="1900" b="1"/>
          </a:p>
        </p:txBody>
      </p:sp>
      <p:sp>
        <p:nvSpPr>
          <p:cNvPr id="3085" name="Text Box 119"/>
          <p:cNvSpPr txBox="1">
            <a:spLocks noChangeArrowheads="1"/>
          </p:cNvSpPr>
          <p:nvPr/>
        </p:nvSpPr>
        <p:spPr bwMode="auto">
          <a:xfrm>
            <a:off x="33285113" y="7620000"/>
            <a:ext cx="9140825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235" tIns="71117" rIns="142235" bIns="71117">
            <a:spAutoFit/>
          </a:bodyPr>
          <a:lstStyle>
            <a:lvl1pPr defTabSz="5851525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851525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851525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851525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851525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4000">
                <a:latin typeface="Arial Black" panose="020B0A04020102020204" pitchFamily="34" charset="0"/>
                <a:cs typeface="Arial" panose="020B0604020202020204" pitchFamily="34" charset="0"/>
              </a:rPr>
              <a:t>Conclusion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3400">
                <a:cs typeface="Arial" panose="020B0604020202020204" pitchFamily="34" charset="0"/>
              </a:rPr>
              <a:t>Text goes here</a:t>
            </a:r>
          </a:p>
        </p:txBody>
      </p:sp>
      <p:sp>
        <p:nvSpPr>
          <p:cNvPr id="3086" name="Text Box 120"/>
          <p:cNvSpPr txBox="1">
            <a:spLocks noChangeArrowheads="1"/>
          </p:cNvSpPr>
          <p:nvPr/>
        </p:nvSpPr>
        <p:spPr bwMode="auto">
          <a:xfrm>
            <a:off x="33285113" y="27711400"/>
            <a:ext cx="9140825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3782" tIns="56889" rIns="113782" bIns="56889">
            <a:spAutoFit/>
          </a:bodyPr>
          <a:lstStyle>
            <a:lvl1pPr marL="531813" indent="-531813" defTabSz="5851525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851525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851525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851525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851525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851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100">
                <a:latin typeface="Arial Black" panose="020B0A04020102020204" pitchFamily="34" charset="0"/>
                <a:cs typeface="Arial" panose="020B0604020202020204" pitchFamily="34" charset="0"/>
              </a:rPr>
              <a:t>References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100">
                <a:cs typeface="Arial" panose="020B0604020202020204" pitchFamily="34" charset="0"/>
              </a:rPr>
              <a:t>Text goes here</a:t>
            </a:r>
            <a:endParaRPr lang="en-US" altLang="en-US" sz="280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10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087" name="Group 127"/>
          <p:cNvGrpSpPr>
            <a:grpSpLocks/>
          </p:cNvGrpSpPr>
          <p:nvPr/>
        </p:nvGrpSpPr>
        <p:grpSpPr bwMode="auto">
          <a:xfrm>
            <a:off x="23461132" y="12655550"/>
            <a:ext cx="7573433" cy="5130800"/>
            <a:chOff x="11084" y="3986"/>
            <a:chExt cx="3578" cy="1616"/>
          </a:xfrm>
        </p:grpSpPr>
        <p:graphicFrame>
          <p:nvGraphicFramePr>
            <p:cNvPr id="2" name="Object 55"/>
            <p:cNvGraphicFramePr>
              <a:graphicFrameLocks noChangeAspect="1"/>
            </p:cNvGraphicFramePr>
            <p:nvPr/>
          </p:nvGraphicFramePr>
          <p:xfrm>
            <a:off x="11084" y="4237"/>
            <a:ext cx="3578" cy="136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092" name="Rectangle 125"/>
            <p:cNvSpPr>
              <a:spLocks noChangeArrowheads="1"/>
            </p:cNvSpPr>
            <p:nvPr/>
          </p:nvSpPr>
          <p:spPr bwMode="auto">
            <a:xfrm>
              <a:off x="12455" y="3986"/>
              <a:ext cx="83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4387850">
                <a:spcBef>
                  <a:spcPct val="20000"/>
                </a:spcBef>
                <a:buChar char="•"/>
                <a:defRPr sz="15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387850">
                <a:spcBef>
                  <a:spcPct val="20000"/>
                </a:spcBef>
                <a:buChar char="–"/>
                <a:defRPr sz="13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387850">
                <a:spcBef>
                  <a:spcPct val="20000"/>
                </a:spcBef>
                <a:buChar char="•"/>
                <a:defRPr sz="11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387850">
                <a:spcBef>
                  <a:spcPct val="20000"/>
                </a:spcBef>
                <a:buChar char="–"/>
                <a:defRPr sz="9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387850">
                <a:spcBef>
                  <a:spcPct val="20000"/>
                </a:spcBef>
                <a:buChar char="»"/>
                <a:defRPr sz="9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3878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3878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3878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3878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9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rgbClr val="000000"/>
                  </a:solidFill>
                </a:rPr>
                <a:t>Chart Title</a:t>
              </a:r>
              <a:endParaRPr lang="en-US" altLang="en-US" sz="22400"/>
            </a:p>
          </p:txBody>
        </p:sp>
      </p:grpSp>
      <p:pic>
        <p:nvPicPr>
          <p:cNvPr id="3088" name="Picture 182" descr="cornerBL"/>
          <p:cNvPicPr>
            <a:picLocks noChangeAspect="1" noChangeArrowheads="1"/>
          </p:cNvPicPr>
          <p:nvPr/>
        </p:nvPicPr>
        <p:blipFill>
          <a:blip r:embed="rId5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" b="435"/>
          <a:stretch>
            <a:fillRect/>
          </a:stretch>
        </p:blipFill>
        <p:spPr bwMode="auto">
          <a:xfrm>
            <a:off x="0" y="25641300"/>
            <a:ext cx="6450013" cy="727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855525" y="1603375"/>
            <a:ext cx="4706043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2598</TotalTime>
  <Words>97</Words>
  <Application>Microsoft Office PowerPoint</Application>
  <PresentationFormat>Custom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Black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Indianapolis - Template A</dc:title>
  <dc:creator>Curran, Linda M</dc:creator>
  <dc:description>www.MakeSigns.com_x000d_
1.800.347.2744</dc:description>
  <cp:lastModifiedBy>Jamie Nicpon</cp:lastModifiedBy>
  <cp:revision>70</cp:revision>
  <dcterms:created xsi:type="dcterms:W3CDTF">2008-06-06T20:16:50Z</dcterms:created>
  <dcterms:modified xsi:type="dcterms:W3CDTF">2020-06-30T16:24:37Z</dcterms:modified>
</cp:coreProperties>
</file>