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182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5088"/>
            <a:ext cx="37306250" cy="705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713"/>
            <a:ext cx="30724475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83B9-C83D-43AF-AD40-D329BA49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353F-8AF4-4934-906B-9826D8D2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6832"/>
            <a:ext cx="9874250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6832"/>
            <a:ext cx="29475112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1BCE-CC2D-4130-9612-DD3F33C56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532D-640C-4A57-ADB0-79F3702FC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2645"/>
            <a:ext cx="37307838" cy="6538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1745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FA17-8AE2-4AB0-B0DD-6B01C3BE5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532"/>
            <a:ext cx="19673887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79532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33D-1535-444A-B319-1E82AA8DF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9213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7588"/>
            <a:ext cx="19392900" cy="3071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66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7588"/>
            <a:ext cx="19400837" cy="3071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7" cy="189666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9CC6-F81D-489E-8ED7-B23B02CB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E16B-4C0C-4FFF-905B-C75082E4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9CAA-A82A-4DB0-95BF-F08E1CEC1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09688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09688"/>
            <a:ext cx="2453640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957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4E36F-C119-4492-9CCF-6C024838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3358"/>
            <a:ext cx="26335037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845"/>
            <a:ext cx="26335037" cy="197524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2745"/>
            <a:ext cx="26335037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08FA-5863-44BB-83C8-98D3F67B8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17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1762" cy="2172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8350"/>
            <a:ext cx="138985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8350"/>
            <a:ext cx="102409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>
              <a:defRPr sz="5800">
                <a:latin typeface="Arial" charset="0"/>
              </a:defRPr>
            </a:lvl1pPr>
          </a:lstStyle>
          <a:p>
            <a:pPr>
              <a:defRPr/>
            </a:pPr>
            <a:fld id="{CB608B15-5EC5-49CE-8AE6-3F446A200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914400"/>
            <a:ext cx="42595800" cy="3429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>
              <a:defRPr/>
            </a:pPr>
            <a:r>
              <a:rPr lang="en-US" sz="7400" b="1" dirty="0"/>
              <a:t>Your Poster Title Goes Here</a:t>
            </a:r>
          </a:p>
          <a:p>
            <a:pPr algn="ctr" defTabSz="3762375">
              <a:defRPr/>
            </a:pPr>
            <a:r>
              <a:rPr lang="en-US" sz="4100" i="1" dirty="0"/>
              <a:t>Your name here</a:t>
            </a:r>
          </a:p>
          <a:p>
            <a:pPr algn="ctr" defTabSz="3762375">
              <a:defRPr/>
            </a:pPr>
            <a:r>
              <a:rPr lang="en-US" sz="41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533400" y="4965700"/>
            <a:ext cx="79994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88392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76784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265176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35359975" y="4965700"/>
            <a:ext cx="7769225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508000" y="6662738"/>
            <a:ext cx="7264400" cy="149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533400" y="27432000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8940800" y="6662738"/>
            <a:ext cx="8128000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7881600" y="6532563"/>
            <a:ext cx="8331200" cy="871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here. You can change the font size to fit your data. 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7830800" y="21145500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6924000" y="6794500"/>
            <a:ext cx="7721600" cy="153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35763200" y="6662738"/>
            <a:ext cx="7620000" cy="711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35661600" y="25996900"/>
            <a:ext cx="78232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0" y="96838"/>
            <a:ext cx="184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35585400" y="24803100"/>
            <a:ext cx="6477000" cy="571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35737800" y="28460700"/>
            <a:ext cx="6400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9" name="Text Box 46"/>
          <p:cNvSpPr txBox="1">
            <a:spLocks noChangeArrowheads="1"/>
          </p:cNvSpPr>
          <p:nvPr/>
        </p:nvSpPr>
        <p:spPr bwMode="auto">
          <a:xfrm>
            <a:off x="35737800" y="29603700"/>
            <a:ext cx="7137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323133"/>
            <a:ext cx="5331877" cy="26115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0406" y="2000706"/>
            <a:ext cx="7148794" cy="12563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38</cp:revision>
  <dcterms:created xsi:type="dcterms:W3CDTF">2004-07-27T21:05:42Z</dcterms:created>
  <dcterms:modified xsi:type="dcterms:W3CDTF">2020-06-30T16:28:04Z</dcterms:modified>
</cp:coreProperties>
</file>