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FE6"/>
    <a:srgbClr val="EBFFFF"/>
    <a:srgbClr val="CCFFFF"/>
    <a:srgbClr val="99FFCC"/>
    <a:srgbClr val="990033"/>
    <a:srgbClr val="DDF2FF"/>
    <a:srgbClr val="FFE46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4" d="100"/>
          <a:sy n="24" d="100"/>
        </p:scale>
        <p:origin x="1182" y="7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5088"/>
            <a:ext cx="37306250" cy="7058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4713"/>
            <a:ext cx="30724475" cy="84105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283B9-C83D-43AF-AD40-D329BA49D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A353F-8AF4-4934-906B-9826D8D2A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3025" y="1316832"/>
            <a:ext cx="9874250" cy="28089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3" y="1316832"/>
            <a:ext cx="29475112" cy="28089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C1BCE-CC2D-4130-9612-DD3F33C56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3532D-640C-4A57-ADB0-79F3702FC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2645"/>
            <a:ext cx="37307838" cy="6538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1745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AFA17-8AE2-4AB0-B0DD-6B01C3BE5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4" y="7679532"/>
            <a:ext cx="19673887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1" y="7679532"/>
            <a:ext cx="19675475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7133D-1535-444A-B319-1E82AA8DF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9213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7588"/>
            <a:ext cx="19392900" cy="30718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66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9" y="7367588"/>
            <a:ext cx="19400837" cy="30718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9" y="10439400"/>
            <a:ext cx="19400837" cy="189666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F9CC6-F81D-489E-8ED7-B23B02CB3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5E16B-4C0C-4FFF-905B-C75082E4F1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A9CAA-A82A-4DB0-95BF-F08E1CEC12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09688"/>
            <a:ext cx="14439900" cy="55792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09688"/>
            <a:ext cx="24536400" cy="280963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957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4E36F-C119-4492-9CCF-6C024838D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4" y="23043358"/>
            <a:ext cx="26335037" cy="27193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4" y="2940845"/>
            <a:ext cx="26335037" cy="197524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4" y="25762745"/>
            <a:ext cx="26335037" cy="38647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308FA-5863-44BB-83C8-98D3F67B8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1317625"/>
            <a:ext cx="39501762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194" tIns="188098" rIns="376194" bIns="1880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5513" y="7680325"/>
            <a:ext cx="39501762" cy="2172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5513" y="29978350"/>
            <a:ext cx="1024096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>
              <a:defRPr sz="5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29978350"/>
            <a:ext cx="1389856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algn="ctr">
              <a:defRPr sz="5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3" y="29978350"/>
            <a:ext cx="1024096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algn="r">
              <a:defRPr sz="5800">
                <a:latin typeface="Arial" charset="0"/>
              </a:defRPr>
            </a:lvl1pPr>
          </a:lstStyle>
          <a:p>
            <a:pPr>
              <a:defRPr/>
            </a:pPr>
            <a:fld id="{CB608B15-5EC5-49CE-8AE6-3F446A200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9pPr>
    </p:titleStyle>
    <p:bodyStyle>
      <a:lvl1pPr marL="1412875" indent="-1412875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100">
          <a:solidFill>
            <a:schemeClr val="tx1"/>
          </a:solidFill>
          <a:latin typeface="+mn-lt"/>
          <a:ea typeface="+mn-ea"/>
          <a:cs typeface="+mn-cs"/>
        </a:defRPr>
      </a:lvl1pPr>
      <a:lvl2pPr marL="3055938" indent="-117475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800">
          <a:solidFill>
            <a:schemeClr val="tx1"/>
          </a:solidFill>
          <a:latin typeface="+mn-lt"/>
        </a:defRPr>
      </a:lvl3pPr>
      <a:lvl4pPr marL="6583363" indent="-94138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4550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17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789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61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33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E46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457200" y="914400"/>
            <a:ext cx="42595800" cy="3429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15500" tIns="57750" rIns="115500" bIns="57750" anchor="ctr"/>
          <a:lstStyle/>
          <a:p>
            <a:pPr algn="ctr" defTabSz="3762375">
              <a:defRPr/>
            </a:pPr>
            <a:r>
              <a:rPr lang="en-US" sz="7400" b="1" dirty="0"/>
              <a:t>Your Poster Title Goes Here</a:t>
            </a:r>
          </a:p>
          <a:p>
            <a:pPr algn="ctr" defTabSz="3762375">
              <a:defRPr/>
            </a:pPr>
            <a:r>
              <a:rPr lang="en-US" sz="4100" i="1" dirty="0"/>
              <a:t>Your name here</a:t>
            </a:r>
          </a:p>
          <a:p>
            <a:pPr algn="ctr" defTabSz="3762375">
              <a:defRPr/>
            </a:pPr>
            <a:r>
              <a:rPr lang="en-US" sz="4100" i="1" dirty="0"/>
              <a:t>Institution name here</a:t>
            </a:r>
          </a:p>
        </p:txBody>
      </p:sp>
      <p:sp>
        <p:nvSpPr>
          <p:cNvPr id="2051" name="Rectangle 20"/>
          <p:cNvSpPr>
            <a:spLocks noChangeArrowheads="1"/>
          </p:cNvSpPr>
          <p:nvPr/>
        </p:nvSpPr>
        <p:spPr bwMode="auto">
          <a:xfrm>
            <a:off x="533400" y="4965700"/>
            <a:ext cx="7999413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4600" b="1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2052" name="Rectangle 22"/>
          <p:cNvSpPr>
            <a:spLocks noChangeArrowheads="1"/>
          </p:cNvSpPr>
          <p:nvPr/>
        </p:nvSpPr>
        <p:spPr bwMode="auto">
          <a:xfrm>
            <a:off x="8839200" y="4965700"/>
            <a:ext cx="8532813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4600" b="1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2053" name="Rectangle 23"/>
          <p:cNvSpPr>
            <a:spLocks noChangeArrowheads="1"/>
          </p:cNvSpPr>
          <p:nvPr/>
        </p:nvSpPr>
        <p:spPr bwMode="auto">
          <a:xfrm>
            <a:off x="17678400" y="4965700"/>
            <a:ext cx="8532813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4" name="Rectangle 24"/>
          <p:cNvSpPr>
            <a:spLocks noChangeArrowheads="1"/>
          </p:cNvSpPr>
          <p:nvPr/>
        </p:nvSpPr>
        <p:spPr bwMode="auto">
          <a:xfrm>
            <a:off x="26517600" y="4965700"/>
            <a:ext cx="8532813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5" name="Rectangle 25"/>
          <p:cNvSpPr>
            <a:spLocks noChangeArrowheads="1"/>
          </p:cNvSpPr>
          <p:nvPr/>
        </p:nvSpPr>
        <p:spPr bwMode="auto">
          <a:xfrm>
            <a:off x="35359975" y="4965700"/>
            <a:ext cx="7769225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46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2056" name="Text Box 32"/>
          <p:cNvSpPr txBox="1">
            <a:spLocks noChangeArrowheads="1"/>
          </p:cNvSpPr>
          <p:nvPr/>
        </p:nvSpPr>
        <p:spPr bwMode="auto">
          <a:xfrm>
            <a:off x="508000" y="6662738"/>
            <a:ext cx="7264400" cy="1492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500" tIns="57750" rIns="115500" bIns="57750">
            <a:spAutoFit/>
          </a:bodyPr>
          <a:lstStyle/>
          <a:p>
            <a:pPr defTabSz="3762375">
              <a:spcBef>
                <a:spcPct val="50000"/>
              </a:spcBef>
            </a:pPr>
            <a:r>
              <a:rPr lang="en-US"/>
              <a:t>Insert your text here</a:t>
            </a:r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</p:txBody>
      </p:sp>
      <p:sp>
        <p:nvSpPr>
          <p:cNvPr id="2057" name="Rectangle 33"/>
          <p:cNvSpPr>
            <a:spLocks noChangeArrowheads="1"/>
          </p:cNvSpPr>
          <p:nvPr/>
        </p:nvSpPr>
        <p:spPr bwMode="auto">
          <a:xfrm>
            <a:off x="533400" y="27432000"/>
            <a:ext cx="8532813" cy="11763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58" name="Text Box 36"/>
          <p:cNvSpPr txBox="1">
            <a:spLocks noChangeArrowheads="1"/>
          </p:cNvSpPr>
          <p:nvPr/>
        </p:nvSpPr>
        <p:spPr bwMode="auto">
          <a:xfrm>
            <a:off x="8940800" y="6662738"/>
            <a:ext cx="8128000" cy="651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500" tIns="57750" rIns="115500" bIns="57750">
            <a:spAutoFit/>
          </a:bodyPr>
          <a:lstStyle/>
          <a:p>
            <a:pPr defTabSz="3762375">
              <a:spcBef>
                <a:spcPct val="50000"/>
              </a:spcBef>
            </a:pPr>
            <a:r>
              <a:rPr lang="en-US" dirty="0"/>
              <a:t>Insert your text here</a:t>
            </a:r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</p:txBody>
      </p:sp>
      <p:sp>
        <p:nvSpPr>
          <p:cNvPr id="2059" name="Text Box 37"/>
          <p:cNvSpPr txBox="1">
            <a:spLocks noChangeArrowheads="1"/>
          </p:cNvSpPr>
          <p:nvPr/>
        </p:nvSpPr>
        <p:spPr bwMode="auto">
          <a:xfrm>
            <a:off x="17881600" y="6532563"/>
            <a:ext cx="8331200" cy="871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500" tIns="57750" rIns="115500" bIns="57750">
            <a:spAutoFit/>
          </a:bodyPr>
          <a:lstStyle/>
          <a:p>
            <a:pPr defTabSz="3762375">
              <a:spcBef>
                <a:spcPct val="50000"/>
              </a:spcBef>
            </a:pPr>
            <a:r>
              <a:rPr lang="en-US"/>
              <a:t>Insert your text here. You can change the font size to fit your data. </a:t>
            </a:r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</p:txBody>
      </p:sp>
      <p:sp>
        <p:nvSpPr>
          <p:cNvPr id="2060" name="Rectangle 40"/>
          <p:cNvSpPr>
            <a:spLocks noChangeArrowheads="1"/>
          </p:cNvSpPr>
          <p:nvPr/>
        </p:nvSpPr>
        <p:spPr bwMode="auto">
          <a:xfrm>
            <a:off x="17830800" y="21145500"/>
            <a:ext cx="8532813" cy="11763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61" name="Text Box 41"/>
          <p:cNvSpPr txBox="1">
            <a:spLocks noChangeArrowheads="1"/>
          </p:cNvSpPr>
          <p:nvPr/>
        </p:nvSpPr>
        <p:spPr bwMode="auto">
          <a:xfrm>
            <a:off x="26924000" y="6794500"/>
            <a:ext cx="7721600" cy="153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500" tIns="57750" rIns="115500" bIns="57750">
            <a:spAutoFit/>
          </a:bodyPr>
          <a:lstStyle/>
          <a:p>
            <a:pPr defTabSz="3762375">
              <a:spcBef>
                <a:spcPct val="50000"/>
              </a:spcBef>
            </a:pPr>
            <a:r>
              <a:rPr lang="en-US"/>
              <a:t>Insert your text here. Remember, you can change colors and layout to fit your individual needs.</a:t>
            </a:r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  <a:p>
            <a:pPr defTabSz="3762375">
              <a:spcBef>
                <a:spcPct val="50000"/>
              </a:spcBef>
            </a:pPr>
            <a:endParaRPr lang="en-US"/>
          </a:p>
        </p:txBody>
      </p:sp>
      <p:sp>
        <p:nvSpPr>
          <p:cNvPr id="2062" name="Text Box 42"/>
          <p:cNvSpPr txBox="1">
            <a:spLocks noChangeArrowheads="1"/>
          </p:cNvSpPr>
          <p:nvPr/>
        </p:nvSpPr>
        <p:spPr bwMode="auto">
          <a:xfrm>
            <a:off x="35763200" y="6662738"/>
            <a:ext cx="7620000" cy="711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500" tIns="57750" rIns="115500" bIns="57750">
            <a:spAutoFit/>
          </a:bodyPr>
          <a:lstStyle/>
          <a:p>
            <a:pPr defTabSz="3762375">
              <a:spcBef>
                <a:spcPct val="50000"/>
              </a:spcBef>
            </a:pPr>
            <a:r>
              <a:rPr lang="en-US" dirty="0"/>
              <a:t>Insert your text here</a:t>
            </a:r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  <a:p>
            <a:pPr defTabSz="3762375">
              <a:spcBef>
                <a:spcPct val="50000"/>
              </a:spcBef>
            </a:pPr>
            <a:endParaRPr lang="en-US" dirty="0"/>
          </a:p>
        </p:txBody>
      </p:sp>
      <p:sp>
        <p:nvSpPr>
          <p:cNvPr id="2063" name="Text Box 46"/>
          <p:cNvSpPr txBox="1">
            <a:spLocks noChangeArrowheads="1"/>
          </p:cNvSpPr>
          <p:nvPr/>
        </p:nvSpPr>
        <p:spPr bwMode="auto">
          <a:xfrm>
            <a:off x="35661600" y="25996900"/>
            <a:ext cx="78232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500" tIns="57750" rIns="115500" bIns="57750">
            <a:spAutoFit/>
          </a:bodyPr>
          <a:lstStyle/>
          <a:p>
            <a:pPr defTabSz="3762375">
              <a:spcBef>
                <a:spcPct val="50000"/>
              </a:spcBef>
            </a:pPr>
            <a:r>
              <a:rPr lang="en-US"/>
              <a:t>Your references here</a:t>
            </a:r>
          </a:p>
          <a:p>
            <a:pPr defTabSz="3762375">
              <a:spcBef>
                <a:spcPct val="50000"/>
              </a:spcBef>
            </a:pPr>
            <a:endParaRPr lang="en-US"/>
          </a:p>
        </p:txBody>
      </p:sp>
      <p:sp>
        <p:nvSpPr>
          <p:cNvPr id="2066" name="Rectangle 19"/>
          <p:cNvSpPr>
            <a:spLocks noChangeArrowheads="1"/>
          </p:cNvSpPr>
          <p:nvPr/>
        </p:nvSpPr>
        <p:spPr bwMode="auto">
          <a:xfrm>
            <a:off x="0" y="96838"/>
            <a:ext cx="1841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067" name="Rectangle 21"/>
          <p:cNvSpPr>
            <a:spLocks noChangeArrowheads="1"/>
          </p:cNvSpPr>
          <p:nvPr/>
        </p:nvSpPr>
        <p:spPr bwMode="auto">
          <a:xfrm>
            <a:off x="35585400" y="24803100"/>
            <a:ext cx="6477000" cy="571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2800" b="1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2068" name="Rectangle 21"/>
          <p:cNvSpPr>
            <a:spLocks noChangeArrowheads="1"/>
          </p:cNvSpPr>
          <p:nvPr/>
        </p:nvSpPr>
        <p:spPr bwMode="auto">
          <a:xfrm>
            <a:off x="35737800" y="28460700"/>
            <a:ext cx="64008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2800" b="1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2069" name="Text Box 46"/>
          <p:cNvSpPr txBox="1">
            <a:spLocks noChangeArrowheads="1"/>
          </p:cNvSpPr>
          <p:nvPr/>
        </p:nvSpPr>
        <p:spPr bwMode="auto">
          <a:xfrm>
            <a:off x="35737800" y="29603700"/>
            <a:ext cx="71374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500" tIns="57750" rIns="115500" bIns="57750">
            <a:spAutoFit/>
          </a:bodyPr>
          <a:lstStyle/>
          <a:p>
            <a:pPr defTabSz="3762375">
              <a:spcBef>
                <a:spcPct val="50000"/>
              </a:spcBef>
            </a:pPr>
            <a:r>
              <a:rPr lang="en-US"/>
              <a:t>Your references here</a:t>
            </a:r>
          </a:p>
          <a:p>
            <a:pPr defTabSz="3762375">
              <a:spcBef>
                <a:spcPct val="50000"/>
              </a:spcBef>
            </a:pP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323133"/>
            <a:ext cx="5331877" cy="26115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0406" y="2000706"/>
            <a:ext cx="7148794" cy="125638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79</Words>
  <Application>Microsoft Office PowerPoint</Application>
  <PresentationFormat>Custom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B 24 by 48 wide</dc:title>
  <dc:creator>Cindy Kranz</dc:creator>
  <cp:lastModifiedBy>Jamie Nicpon</cp:lastModifiedBy>
  <cp:revision>38</cp:revision>
  <dcterms:created xsi:type="dcterms:W3CDTF">2004-07-27T21:05:42Z</dcterms:created>
  <dcterms:modified xsi:type="dcterms:W3CDTF">2020-06-30T16:28:04Z</dcterms:modified>
</cp:coreProperties>
</file>