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0" r:id="rId3"/>
  </p:sldMasterIdLst>
  <p:sldIdLst>
    <p:sldId id="256" r:id="rId4"/>
  </p:sldIdLst>
  <p:sldSz cx="493776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5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FE100"/>
    <a:srgbClr val="D7D200"/>
    <a:srgbClr val="F4EE00"/>
    <a:srgbClr val="FFFF99"/>
    <a:srgbClr val="FFFF66"/>
    <a:srgbClr val="DCDFE6"/>
    <a:srgbClr val="E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744" y="72"/>
      </p:cViewPr>
      <p:guideLst>
        <p:guide orient="horz" pos="10368"/>
        <p:guide pos="155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0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998" y="23043358"/>
            <a:ext cx="29626918" cy="2719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77998" y="2940846"/>
            <a:ext cx="29626918" cy="19752468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7998" y="25762746"/>
            <a:ext cx="29626918" cy="3864768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B9BC6C8-09AC-4D6A-A606-615E5236C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05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9955" y="7679533"/>
            <a:ext cx="44439482" cy="21726526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5FE43217-85CD-47D9-8905-7E17D63470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81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800906" y="1316833"/>
            <a:ext cx="11108531" cy="280892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9953" y="1316833"/>
            <a:ext cx="33159501" cy="28089226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B2AB1293-4AFE-481A-9657-C74B35D1F2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808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4037" y="10225089"/>
            <a:ext cx="41969531" cy="70580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06282" y="18654714"/>
            <a:ext cx="34565036" cy="84105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8435-7D9C-4DE8-AF2C-061445B483D6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69BD9-E969-4A48-9C7F-648571855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106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A9997-5A78-4C9B-9947-5DD6E949C2E3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AF1D5-3635-438E-946B-0A06106FB1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026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489" y="21152647"/>
            <a:ext cx="41971318" cy="65389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489" y="13951746"/>
            <a:ext cx="41971318" cy="72009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1032-04F0-46CF-9648-942610789311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FF8AD-C291-4E08-9C69-33DD8FF975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974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167" y="7681915"/>
            <a:ext cx="22134911" cy="217241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74527" y="7681915"/>
            <a:ext cx="22134911" cy="217241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52F7B-CA13-415C-96DF-8636A99A4542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0324-3184-4414-96FB-ECE2032E9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033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167" y="7367589"/>
            <a:ext cx="21817013" cy="3071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8167" y="10439401"/>
            <a:ext cx="21817013" cy="18966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83496" y="7367589"/>
            <a:ext cx="21825943" cy="3071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083496" y="10439401"/>
            <a:ext cx="21825943" cy="18966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2121F-0B5C-4EAD-A17A-86FEB103E4A8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D734-BB7A-4B4F-89E2-89CAA39449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100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942F2-6713-4BF6-BC84-6383431F08EA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6629-8F7E-454E-8AE9-47FF48C0F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559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62522-7F12-4F0B-BDE7-7533B1219B40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3DE8-3324-4552-A74C-B7F474894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40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1620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167" y="1309689"/>
            <a:ext cx="16244888" cy="55792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5986" y="1309689"/>
            <a:ext cx="27603450" cy="280963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167" y="6888958"/>
            <a:ext cx="16244888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B6AA9-FBFE-4553-A975-D1200FEA9D3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4283D-9E4A-4735-8B47-A233E34D5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7631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998" y="23043358"/>
            <a:ext cx="29626918" cy="2719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77998" y="2940846"/>
            <a:ext cx="29626918" cy="197524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7998" y="25762746"/>
            <a:ext cx="29626918" cy="38647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45391-648B-4149-A56E-251F102BB42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69CB2-740B-42B2-9DA2-43EEE59E6F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895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D0985-880D-44F9-BDE7-FDB23FED8489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705A-9745-4175-BC39-C2314DF743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600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799121" y="1319215"/>
            <a:ext cx="11110318" cy="280868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168" y="1319215"/>
            <a:ext cx="33159503" cy="280868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0F56B-AB4C-4D8E-967D-7A37F06FADE8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3DA05-E36C-422B-98D9-2F8011669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103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4037" y="10225089"/>
            <a:ext cx="41969531" cy="70580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06282" y="18654714"/>
            <a:ext cx="34565036" cy="84105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591FE-0275-4B66-8217-65A366518263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37D1B-9BD6-4B3A-8EEF-12B8DE1B29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2342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1E6B1-ECF6-4EE0-BFC0-2A371BFDBFE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7E49-7C4D-41F5-99DD-7B7D3A253C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887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489" y="21152647"/>
            <a:ext cx="41971318" cy="65389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489" y="13951746"/>
            <a:ext cx="41971318" cy="72009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DBE0F-2CE5-4964-A2BC-FBA898D29465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53333-7082-48AB-8705-F78561C4F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237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167" y="7681915"/>
            <a:ext cx="22134911" cy="217241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74527" y="7681915"/>
            <a:ext cx="22134911" cy="217241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1671-7DFF-4D31-84EB-1058B84A7603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7280C-28AE-4F2D-941C-2A3633576F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85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167" y="7367589"/>
            <a:ext cx="21817013" cy="3071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8167" y="10439401"/>
            <a:ext cx="21817013" cy="18966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83496" y="7367589"/>
            <a:ext cx="21825943" cy="3071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083496" y="10439401"/>
            <a:ext cx="21825943" cy="18966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A58E5-208D-44E8-8184-201FE19B9337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90948-670A-4951-AD2E-8C40AEA84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6037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C8907-A5BA-4413-A91D-672AD44F52C8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AB4A0-6445-4374-A8AE-874D554FE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51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9955" y="7679533"/>
            <a:ext cx="44439482" cy="21726526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AB0B63E-747E-4EDA-90D6-D133297A82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6152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DEB7C-45D2-4E82-8EE8-2DB28C6D2627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4BC96-04BE-45CB-B34E-93FD8E78F2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208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167" y="1309689"/>
            <a:ext cx="16244888" cy="55792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5986" y="1309689"/>
            <a:ext cx="27603450" cy="280963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167" y="6888958"/>
            <a:ext cx="16244888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FB11-A6C5-470D-A255-D5F8957DF274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4F574-8BFF-49C1-8598-1548A4697B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9652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998" y="23043358"/>
            <a:ext cx="29626918" cy="2719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77998" y="2940846"/>
            <a:ext cx="29626918" cy="197524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7998" y="25762746"/>
            <a:ext cx="29626918" cy="38647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BF31-3681-45CA-8DDD-2AEB21AB4B33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1DD4-2915-4D9F-B7D9-08A5BB75D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1529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29ECA-6397-4079-BE41-2B712667AFFA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9A7C1-4FC2-42BB-87C6-55CDE661CA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834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799121" y="1319215"/>
            <a:ext cx="11110318" cy="280868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168" y="1319215"/>
            <a:ext cx="33159503" cy="280868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E3EFF-AFB8-4167-A637-87D96332D612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D10C3-C15F-4283-AAE4-F3F7A72054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73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489" y="21152647"/>
            <a:ext cx="41971318" cy="65389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489" y="13951746"/>
            <a:ext cx="41971318" cy="7200900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84BCE4A-500E-40A5-9E7A-966CCCB14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32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9953" y="7679533"/>
            <a:ext cx="22133124" cy="2172652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74527" y="7679533"/>
            <a:ext cx="22134911" cy="2172652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CB87B72-BE45-41AE-A239-466F7B2143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03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168" y="1319214"/>
            <a:ext cx="44441269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167" y="7367589"/>
            <a:ext cx="21817013" cy="3071814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8167" y="10439401"/>
            <a:ext cx="21817013" cy="18966658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83496" y="7367589"/>
            <a:ext cx="21825943" cy="3071814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083496" y="10439401"/>
            <a:ext cx="21825943" cy="18966658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1D64A8F-4C22-42B6-B335-4BCE9A448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50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0126CA9-0331-4360-996D-B20DE2AC2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59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C349632-DFC0-42E7-AC61-9FF1CE15E1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39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167" y="1309689"/>
            <a:ext cx="16244888" cy="55792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5986" y="1309689"/>
            <a:ext cx="27603450" cy="2809637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167" y="6888958"/>
            <a:ext cx="16244888" cy="225171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470150" y="29978350"/>
            <a:ext cx="115204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71950" y="29978350"/>
            <a:ext cx="15635288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388550" y="29978350"/>
            <a:ext cx="11520488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99EF3A7-5795-4A16-838F-8343E1D70D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47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1317625"/>
            <a:ext cx="44438888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6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6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6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6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6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6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6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6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6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468563" y="1319213"/>
            <a:ext cx="444404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68563" y="7681913"/>
            <a:ext cx="44440475" cy="2172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68563" y="30511750"/>
            <a:ext cx="1152207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3B2EB8E-672B-4274-974D-E60965C27EBE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70363" y="30511750"/>
            <a:ext cx="1563687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386963" y="30511750"/>
            <a:ext cx="11522075" cy="1752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4D462A-F670-4232-A142-CFADDDDE08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2468563" y="1319213"/>
            <a:ext cx="444404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68563" y="7681913"/>
            <a:ext cx="44440475" cy="2172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68563" y="30511750"/>
            <a:ext cx="1152207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C7C9B14-AADC-48BA-8439-C46564176802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70363" y="30511750"/>
            <a:ext cx="1563687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386963" y="30511750"/>
            <a:ext cx="11522075" cy="1752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68FFB2-5992-4803-8E9E-B9A68FC62A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514350" y="914400"/>
            <a:ext cx="47920275" cy="3429000"/>
          </a:xfrm>
          <a:prstGeom prst="rect">
            <a:avLst/>
          </a:prstGeom>
          <a:solidFill>
            <a:srgbClr val="FFCD0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15500" tIns="57750" rIns="115500" bIns="57750" anchor="ctr"/>
          <a:lstStyle/>
          <a:p>
            <a:pPr algn="ctr" defTabSz="3762376" eaLnBrk="1" hangingPunct="1">
              <a:defRPr/>
            </a:pPr>
            <a:r>
              <a:rPr lang="en-US" sz="7400" b="1" dirty="0">
                <a:solidFill>
                  <a:schemeClr val="tx1"/>
                </a:solidFill>
              </a:rPr>
              <a:t>Your Poster Title Goes Here</a:t>
            </a:r>
          </a:p>
          <a:p>
            <a:pPr algn="ctr" defTabSz="3762376" eaLnBrk="1" hangingPunct="1">
              <a:defRPr/>
            </a:pPr>
            <a:r>
              <a:rPr lang="en-US" sz="4200" i="1" dirty="0">
                <a:solidFill>
                  <a:schemeClr val="tx1"/>
                </a:solidFill>
              </a:rPr>
              <a:t>Your name here</a:t>
            </a:r>
          </a:p>
          <a:p>
            <a:pPr algn="ctr" defTabSz="3762376" eaLnBrk="1" hangingPunct="1">
              <a:defRPr/>
            </a:pPr>
            <a:r>
              <a:rPr lang="en-US" sz="4200" i="1" dirty="0">
                <a:solidFill>
                  <a:schemeClr val="tx1"/>
                </a:solidFill>
              </a:rPr>
              <a:t>Institution name here</a:t>
            </a: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600075" y="4965700"/>
            <a:ext cx="8999538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14340" name="Rectangle 21"/>
          <p:cNvSpPr>
            <a:spLocks noChangeArrowheads="1"/>
          </p:cNvSpPr>
          <p:nvPr/>
        </p:nvSpPr>
        <p:spPr bwMode="auto">
          <a:xfrm>
            <a:off x="40119300" y="24917400"/>
            <a:ext cx="7286625" cy="571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14341" name="Rectangle 22"/>
          <p:cNvSpPr>
            <a:spLocks noChangeArrowheads="1"/>
          </p:cNvSpPr>
          <p:nvPr/>
        </p:nvSpPr>
        <p:spPr bwMode="auto">
          <a:xfrm>
            <a:off x="9944100" y="4965700"/>
            <a:ext cx="95996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14342" name="Rectangle 23"/>
          <p:cNvSpPr>
            <a:spLocks noChangeArrowheads="1"/>
          </p:cNvSpPr>
          <p:nvPr/>
        </p:nvSpPr>
        <p:spPr bwMode="auto">
          <a:xfrm>
            <a:off x="19888200" y="4965700"/>
            <a:ext cx="95996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3" name="Rectangle 24"/>
          <p:cNvSpPr>
            <a:spLocks noChangeArrowheads="1"/>
          </p:cNvSpPr>
          <p:nvPr/>
        </p:nvSpPr>
        <p:spPr bwMode="auto">
          <a:xfrm>
            <a:off x="29832300" y="4965700"/>
            <a:ext cx="95996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4" name="Rectangle 25"/>
          <p:cNvSpPr>
            <a:spLocks noChangeArrowheads="1"/>
          </p:cNvSpPr>
          <p:nvPr/>
        </p:nvSpPr>
        <p:spPr bwMode="auto">
          <a:xfrm>
            <a:off x="39779575" y="4965700"/>
            <a:ext cx="8740775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14345" name="Text Box 32"/>
          <p:cNvSpPr txBox="1">
            <a:spLocks noChangeArrowheads="1"/>
          </p:cNvSpPr>
          <p:nvPr/>
        </p:nvSpPr>
        <p:spPr bwMode="auto">
          <a:xfrm>
            <a:off x="571500" y="6662738"/>
            <a:ext cx="8172450" cy="149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6" name="Rectangle 33"/>
          <p:cNvSpPr>
            <a:spLocks noChangeArrowheads="1"/>
          </p:cNvSpPr>
          <p:nvPr/>
        </p:nvSpPr>
        <p:spPr bwMode="auto">
          <a:xfrm>
            <a:off x="600075" y="27432000"/>
            <a:ext cx="95996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47" name="Text Box 36"/>
          <p:cNvSpPr txBox="1">
            <a:spLocks noChangeArrowheads="1"/>
          </p:cNvSpPr>
          <p:nvPr/>
        </p:nvSpPr>
        <p:spPr bwMode="auto">
          <a:xfrm>
            <a:off x="10058400" y="6662738"/>
            <a:ext cx="9144000" cy="651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8" name="Text Box 37"/>
          <p:cNvSpPr txBox="1">
            <a:spLocks noChangeArrowheads="1"/>
          </p:cNvSpPr>
          <p:nvPr/>
        </p:nvSpPr>
        <p:spPr bwMode="auto">
          <a:xfrm>
            <a:off x="20116800" y="6532563"/>
            <a:ext cx="9372600" cy="871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9" name="Rectangle 40"/>
          <p:cNvSpPr>
            <a:spLocks noChangeArrowheads="1"/>
          </p:cNvSpPr>
          <p:nvPr/>
        </p:nvSpPr>
        <p:spPr bwMode="auto">
          <a:xfrm>
            <a:off x="20059650" y="21145500"/>
            <a:ext cx="95996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50" name="Text Box 41"/>
          <p:cNvSpPr txBox="1">
            <a:spLocks noChangeArrowheads="1"/>
          </p:cNvSpPr>
          <p:nvPr/>
        </p:nvSpPr>
        <p:spPr bwMode="auto">
          <a:xfrm>
            <a:off x="30289500" y="6794500"/>
            <a:ext cx="8686800" cy="153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1" name="Text Box 42"/>
          <p:cNvSpPr txBox="1">
            <a:spLocks noChangeArrowheads="1"/>
          </p:cNvSpPr>
          <p:nvPr/>
        </p:nvSpPr>
        <p:spPr bwMode="auto">
          <a:xfrm>
            <a:off x="40233600" y="6662738"/>
            <a:ext cx="8572500" cy="711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2" name="Text Box 46"/>
          <p:cNvSpPr txBox="1">
            <a:spLocks noChangeArrowheads="1"/>
          </p:cNvSpPr>
          <p:nvPr/>
        </p:nvSpPr>
        <p:spPr bwMode="auto">
          <a:xfrm>
            <a:off x="40119300" y="30060900"/>
            <a:ext cx="802957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3" name="Rectangle 19"/>
          <p:cNvSpPr>
            <a:spLocks noChangeArrowheads="1"/>
          </p:cNvSpPr>
          <p:nvPr/>
        </p:nvSpPr>
        <p:spPr bwMode="auto">
          <a:xfrm>
            <a:off x="0" y="96838"/>
            <a:ext cx="184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54" name="Rectangle 21"/>
          <p:cNvSpPr>
            <a:spLocks noChangeArrowheads="1"/>
          </p:cNvSpPr>
          <p:nvPr/>
        </p:nvSpPr>
        <p:spPr bwMode="auto">
          <a:xfrm>
            <a:off x="40119300" y="29146500"/>
            <a:ext cx="72009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4355" name="Text Box 46"/>
          <p:cNvSpPr txBox="1">
            <a:spLocks noChangeArrowheads="1"/>
          </p:cNvSpPr>
          <p:nvPr/>
        </p:nvSpPr>
        <p:spPr bwMode="auto">
          <a:xfrm>
            <a:off x="40376475" y="26174700"/>
            <a:ext cx="802957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435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42975" y="1797403"/>
            <a:ext cx="6839725" cy="1662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475" y="2000250"/>
            <a:ext cx="7148513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79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Default Design</vt:lpstr>
      <vt:lpstr>1_Custom Design</vt:lpstr>
      <vt:lpstr>Custom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44</cp:revision>
  <dcterms:created xsi:type="dcterms:W3CDTF">2004-07-27T21:05:42Z</dcterms:created>
  <dcterms:modified xsi:type="dcterms:W3CDTF">2020-06-30T16:37:47Z</dcterms:modified>
</cp:coreProperties>
</file>