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9377600" cy="32918400"/>
  <p:notesSz cx="8086725" cy="145811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5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FE6"/>
    <a:srgbClr val="EBFFFF"/>
    <a:srgbClr val="CCFFFF"/>
    <a:srgbClr val="99FFCC"/>
    <a:srgbClr val="990033"/>
    <a:srgbClr val="DDF2FF"/>
    <a:srgbClr val="FFE46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744" y="72"/>
      </p:cViewPr>
      <p:guideLst>
        <p:guide orient="horz" pos="10368"/>
        <p:guide pos="155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3638" y="10226675"/>
            <a:ext cx="41970325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07275" y="18653125"/>
            <a:ext cx="345630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299A-A266-4D07-9613-8064E16B3B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54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FE29E-8597-46F1-81FD-E1B3979AC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47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799713" y="1317625"/>
            <a:ext cx="11109325" cy="28087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150" y="1317625"/>
            <a:ext cx="33177163" cy="28087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46898-0C04-434B-8ADC-1EEC221388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51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A393C-B0AC-4400-9E5A-89884F512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5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488" y="21153438"/>
            <a:ext cx="4197032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488" y="13952538"/>
            <a:ext cx="4197032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958D6-A53C-4413-845B-04C4E7CEF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90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150" y="7680325"/>
            <a:ext cx="22142450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0" y="7680325"/>
            <a:ext cx="22144038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24FEC-E600-4856-AF03-9B49F0EA4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15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563" y="1317625"/>
            <a:ext cx="44440475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563" y="7369175"/>
            <a:ext cx="21817012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8563" y="10439400"/>
            <a:ext cx="21817012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82500" y="7369175"/>
            <a:ext cx="21826538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082500" y="10439400"/>
            <a:ext cx="21826538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75409-ADB2-4CE1-AEF1-C3FA52E56A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08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CC1C8-0C22-4D42-8C91-D2AD0429A5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39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3474-D3BB-4F2B-9D87-0338C62550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46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563" y="1311275"/>
            <a:ext cx="16244887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5588" y="1311275"/>
            <a:ext cx="2760345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563" y="6888163"/>
            <a:ext cx="16244887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CFE3A-A47B-4038-A780-373306E6CF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76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8988" y="23042563"/>
            <a:ext cx="2962592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78988" y="2941638"/>
            <a:ext cx="29625925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988" y="25763538"/>
            <a:ext cx="2962592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F390D-062E-4BFC-B20D-0ADBAEF39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5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1317625"/>
            <a:ext cx="44438888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42" tIns="235122" rIns="470242" bIns="2351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7680325"/>
            <a:ext cx="44438888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42" tIns="235122" rIns="470242" bIns="2351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29976763"/>
            <a:ext cx="115204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42" tIns="235122" rIns="470242" bIns="2351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7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871950" y="29976763"/>
            <a:ext cx="156352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42" tIns="235122" rIns="470242" bIns="23512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388550" y="29976763"/>
            <a:ext cx="115204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42" tIns="235122" rIns="470242" bIns="2351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7300" smtClean="0"/>
            </a:lvl1pPr>
          </a:lstStyle>
          <a:p>
            <a:pPr>
              <a:defRPr/>
            </a:pPr>
            <a:fld id="{3D6F960F-2E20-468C-A32E-50B0B8D169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2pPr>
      <a:lvl3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3pPr>
      <a:lvl4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4pPr>
      <a:lvl5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5pPr>
      <a:lvl6pPr marL="4572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6pPr>
      <a:lvl7pPr marL="9144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7pPr>
      <a:lvl8pPr marL="13716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8pPr>
      <a:lvl9pPr marL="18288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Arial" charset="0"/>
        </a:defRPr>
      </a:lvl9pPr>
    </p:titleStyle>
    <p:bodyStyle>
      <a:lvl1pPr marL="1765300" indent="-1765300" algn="l" defTabSz="4702175" rtl="0" eaLnBrk="0" fontAlgn="base" hangingPunct="0">
        <a:spcBef>
          <a:spcPct val="20000"/>
        </a:spcBef>
        <a:spcAft>
          <a:spcPct val="0"/>
        </a:spcAft>
        <a:buChar char="•"/>
        <a:defRPr sz="16400">
          <a:solidFill>
            <a:schemeClr val="tx1"/>
          </a:solidFill>
          <a:latin typeface="+mn-lt"/>
          <a:ea typeface="+mn-ea"/>
          <a:cs typeface="+mn-cs"/>
        </a:defRPr>
      </a:lvl1pPr>
      <a:lvl2pPr marL="3819525" indent="-1468438" algn="l" defTabSz="4702175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78513" indent="-1176338" algn="l" defTabSz="4702175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</a:defRPr>
      </a:lvl3pPr>
      <a:lvl4pPr marL="8229600" indent="-1176338" algn="l" defTabSz="4702175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4pPr>
      <a:lvl5pPr marL="10580688" indent="-1176338" algn="l" defTabSz="4702175" rtl="0" eaLnBrk="0" fontAlgn="base" hangingPunct="0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5pPr>
      <a:lvl6pPr marL="11037888" indent="-1176338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6pPr>
      <a:lvl7pPr marL="11495088" indent="-1176338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7pPr>
      <a:lvl8pPr marL="11952288" indent="-1176338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8pPr>
      <a:lvl9pPr marL="12409488" indent="-1176338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0" y="0"/>
            <a:ext cx="49377600" cy="4441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300" b="1"/>
              <a:t>Your Poster Title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100" i="1"/>
              <a:t>Your name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100" i="1"/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3565525" y="10896600"/>
            <a:ext cx="9236075" cy="9461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1"/>
          <p:cNvSpPr>
            <a:spLocks noChangeArrowheads="1"/>
          </p:cNvSpPr>
          <p:nvPr/>
        </p:nvSpPr>
        <p:spPr bwMode="auto">
          <a:xfrm>
            <a:off x="35585400" y="26441400"/>
            <a:ext cx="129540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20024725" y="10896600"/>
            <a:ext cx="92202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4" name="Rectangle 23"/>
          <p:cNvSpPr>
            <a:spLocks noChangeArrowheads="1"/>
          </p:cNvSpPr>
          <p:nvPr/>
        </p:nvSpPr>
        <p:spPr bwMode="auto">
          <a:xfrm>
            <a:off x="7315200" y="4724400"/>
            <a:ext cx="347472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5"/>
          <p:cNvSpPr>
            <a:spLocks noChangeArrowheads="1"/>
          </p:cNvSpPr>
          <p:nvPr/>
        </p:nvSpPr>
        <p:spPr bwMode="auto">
          <a:xfrm>
            <a:off x="31013400" y="17297400"/>
            <a:ext cx="17465675" cy="1022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6" name="Rectangle 26"/>
          <p:cNvSpPr>
            <a:spLocks noChangeArrowheads="1"/>
          </p:cNvSpPr>
          <p:nvPr/>
        </p:nvSpPr>
        <p:spPr bwMode="auto">
          <a:xfrm>
            <a:off x="36483925" y="10896600"/>
            <a:ext cx="92964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7" name="Text Box 32"/>
          <p:cNvSpPr txBox="1">
            <a:spLocks noChangeArrowheads="1"/>
          </p:cNvSpPr>
          <p:nvPr/>
        </p:nvSpPr>
        <p:spPr bwMode="auto">
          <a:xfrm>
            <a:off x="3581400" y="11887200"/>
            <a:ext cx="92202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375" tIns="72187" rIns="144375" bIns="72187">
            <a:spAutoFit/>
          </a:bodyPr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</p:txBody>
      </p:sp>
      <p:sp>
        <p:nvSpPr>
          <p:cNvPr id="2058" name="Text Box 35"/>
          <p:cNvSpPr txBox="1">
            <a:spLocks noChangeArrowheads="1"/>
          </p:cNvSpPr>
          <p:nvPr/>
        </p:nvSpPr>
        <p:spPr bwMode="auto">
          <a:xfrm>
            <a:off x="1752600" y="25603200"/>
            <a:ext cx="923607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375" tIns="72187" rIns="144375" bIns="72187">
            <a:spAutoFit/>
          </a:bodyPr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</p:txBody>
      </p:sp>
      <p:sp>
        <p:nvSpPr>
          <p:cNvPr id="2059" name="Text Box 37"/>
          <p:cNvSpPr txBox="1">
            <a:spLocks noChangeArrowheads="1"/>
          </p:cNvSpPr>
          <p:nvPr/>
        </p:nvSpPr>
        <p:spPr bwMode="auto">
          <a:xfrm>
            <a:off x="7315200" y="5638800"/>
            <a:ext cx="34731325" cy="347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375" tIns="72187" rIns="144375" bIns="72187">
            <a:spAutoFit/>
          </a:bodyPr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</p:txBody>
      </p:sp>
      <p:sp>
        <p:nvSpPr>
          <p:cNvPr id="2060" name="Text Box 42"/>
          <p:cNvSpPr txBox="1">
            <a:spLocks noChangeArrowheads="1"/>
          </p:cNvSpPr>
          <p:nvPr/>
        </p:nvSpPr>
        <p:spPr bwMode="auto">
          <a:xfrm>
            <a:off x="20040600" y="11887200"/>
            <a:ext cx="92202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375" tIns="72187" rIns="144375" bIns="72187">
            <a:spAutoFit/>
          </a:bodyPr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</p:txBody>
      </p:sp>
      <p:sp>
        <p:nvSpPr>
          <p:cNvPr id="2061" name="Text Box 46"/>
          <p:cNvSpPr txBox="1">
            <a:spLocks noChangeArrowheads="1"/>
          </p:cNvSpPr>
          <p:nvPr/>
        </p:nvSpPr>
        <p:spPr bwMode="auto">
          <a:xfrm>
            <a:off x="35585400" y="27432000"/>
            <a:ext cx="12877800" cy="514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375" tIns="72187" rIns="144375" bIns="72187">
            <a:spAutoFit/>
          </a:bodyPr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</p:txBody>
      </p:sp>
      <p:sp>
        <p:nvSpPr>
          <p:cNvPr id="2062" name="Text Box 41"/>
          <p:cNvSpPr txBox="1">
            <a:spLocks noChangeArrowheads="1"/>
          </p:cNvSpPr>
          <p:nvPr/>
        </p:nvSpPr>
        <p:spPr bwMode="auto">
          <a:xfrm>
            <a:off x="31013400" y="18364200"/>
            <a:ext cx="17449800" cy="722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375" tIns="72187" rIns="144375" bIns="72187">
            <a:spAutoFit/>
          </a:bodyPr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</p:txBody>
      </p:sp>
      <p:sp>
        <p:nvSpPr>
          <p:cNvPr id="2063" name="Text Box 46"/>
          <p:cNvSpPr txBox="1">
            <a:spLocks noChangeArrowheads="1"/>
          </p:cNvSpPr>
          <p:nvPr/>
        </p:nvSpPr>
        <p:spPr bwMode="auto">
          <a:xfrm>
            <a:off x="36499800" y="11887200"/>
            <a:ext cx="9296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375" tIns="72187" rIns="144375" bIns="72187">
            <a:spAutoFit/>
          </a:bodyPr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</p:txBody>
      </p:sp>
      <p:sp>
        <p:nvSpPr>
          <p:cNvPr id="2064" name="Rectangle 26"/>
          <p:cNvSpPr>
            <a:spLocks noChangeArrowheads="1"/>
          </p:cNvSpPr>
          <p:nvPr/>
        </p:nvSpPr>
        <p:spPr bwMode="auto">
          <a:xfrm>
            <a:off x="20040600" y="22783800"/>
            <a:ext cx="92964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5" name="Rectangle 26"/>
          <p:cNvSpPr>
            <a:spLocks noChangeArrowheads="1"/>
          </p:cNvSpPr>
          <p:nvPr/>
        </p:nvSpPr>
        <p:spPr bwMode="auto">
          <a:xfrm>
            <a:off x="1752600" y="24612600"/>
            <a:ext cx="92964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4375" tIns="72187" rIns="144375" bIns="72187" anchor="ctr"/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7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6" name="Text Box 35"/>
          <p:cNvSpPr txBox="1">
            <a:spLocks noChangeArrowheads="1"/>
          </p:cNvSpPr>
          <p:nvPr/>
        </p:nvSpPr>
        <p:spPr bwMode="auto">
          <a:xfrm>
            <a:off x="20040600" y="23774400"/>
            <a:ext cx="92202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375" tIns="72187" rIns="144375" bIns="72187">
            <a:spAutoFit/>
          </a:bodyPr>
          <a:lstStyle>
            <a:lvl1pPr defTabSz="4702175">
              <a:spcBef>
                <a:spcPct val="20000"/>
              </a:spcBef>
              <a:buChar char="•"/>
              <a:defRPr sz="16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200"/>
          </a:p>
        </p:txBody>
      </p:sp>
      <p:pic>
        <p:nvPicPr>
          <p:cNvPr id="206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8200" y="953551"/>
            <a:ext cx="5175057" cy="253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0888" y="1560513"/>
            <a:ext cx="7148512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85</Words>
  <Application>Microsoft Office PowerPoint</Application>
  <PresentationFormat>Custom</PresentationFormat>
  <Paragraphs>121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36 by 54 wide</dc:title>
  <dc:creator>Cindy Kranz</dc:creator>
  <cp:lastModifiedBy>Jamie Nicpon</cp:lastModifiedBy>
  <cp:revision>42</cp:revision>
  <dcterms:created xsi:type="dcterms:W3CDTF">2004-07-27T21:05:42Z</dcterms:created>
  <dcterms:modified xsi:type="dcterms:W3CDTF">2020-06-30T16:38:33Z</dcterms:modified>
</cp:coreProperties>
</file>