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38404800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FE6"/>
    <a:srgbClr val="EBFFFF"/>
    <a:srgbClr val="CCFFFF"/>
    <a:srgbClr val="99FFCC"/>
    <a:srgbClr val="990033"/>
    <a:srgbClr val="DDF2FF"/>
    <a:srgbClr val="FFE46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0" d="100"/>
          <a:sy n="20" d="100"/>
        </p:scale>
        <p:origin x="2124" y="162"/>
      </p:cViewPr>
      <p:guideLst>
        <p:guide orient="horz" pos="12096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6" y="11929269"/>
            <a:ext cx="32642969" cy="82343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3" y="21763831"/>
            <a:ext cx="26883916" cy="98123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DFA01-A3F5-45E5-BD3B-43103D8975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64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6D641-068E-4942-B4B0-D78D2AAC30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01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5147" y="1536304"/>
            <a:ext cx="8639969" cy="32770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1074" y="1536304"/>
            <a:ext cx="25790723" cy="32770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EFF3B-5DE8-4014-AC22-F6094456B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07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5D69F-0897-40FB-AA41-3A081AE0A8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25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4678086"/>
            <a:ext cx="32644358" cy="76287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6277035"/>
            <a:ext cx="32644358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AF3EC-9A52-40BC-BEFE-AC3E9FC869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59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1074" y="8959454"/>
            <a:ext cx="17214651" cy="2534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75" y="8959454"/>
            <a:ext cx="17216041" cy="2534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0C08B-ABCE-4563-B883-6AD747E0F6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75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5" y="1539081"/>
            <a:ext cx="34565431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4" y="8595520"/>
            <a:ext cx="16968788" cy="35837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4" y="12179300"/>
            <a:ext cx="16968788" cy="221277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4" y="8595520"/>
            <a:ext cx="16975732" cy="35837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4" y="12179300"/>
            <a:ext cx="16975732" cy="221277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A03B4-3C9E-4F4B-80EF-957E0B4777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08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B4E68-71FE-484D-A1B7-2283390334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81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20EA9-48CD-40A7-A11F-09D8124CF2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46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4" y="1527970"/>
            <a:ext cx="12634913" cy="65091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6" y="1527970"/>
            <a:ext cx="21469350" cy="327790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4" y="8037117"/>
            <a:ext cx="12634913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4687F-50B4-46BB-920B-28D2134E13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56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1" y="26883917"/>
            <a:ext cx="23043157" cy="31726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1" y="3430985"/>
            <a:ext cx="23043157" cy="230445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1" y="30056535"/>
            <a:ext cx="23043157" cy="45088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6C65F-C7F9-47FF-8E65-038E9A974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57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20875" y="1536700"/>
            <a:ext cx="34564638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94" tIns="188098" rIns="376194" bIns="1880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75" y="8959850"/>
            <a:ext cx="34564638" cy="2534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0875" y="34974213"/>
            <a:ext cx="89614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275" y="34974213"/>
            <a:ext cx="121618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075" y="34974213"/>
            <a:ext cx="89614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800" smtClean="0"/>
            </a:lvl1pPr>
          </a:lstStyle>
          <a:p>
            <a:pPr>
              <a:defRPr/>
            </a:pPr>
            <a:fld id="{086CFBE9-D4E6-48FC-9E57-01E6B62657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9pPr>
    </p:titleStyle>
    <p:bodyStyle>
      <a:lvl1pPr marL="1412875" indent="-1412875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1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E46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0" y="0"/>
            <a:ext cx="38404800" cy="51816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400" b="1">
                <a:solidFill>
                  <a:schemeClr val="bg1"/>
                </a:solidFill>
              </a:rPr>
              <a:t>Your Poster Title Goes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i="1">
                <a:solidFill>
                  <a:schemeClr val="bg1"/>
                </a:solidFill>
              </a:rPr>
              <a:t>Your name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i="1">
                <a:solidFill>
                  <a:schemeClr val="bg1"/>
                </a:solidFill>
              </a:rPr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182563" y="5792788"/>
            <a:ext cx="7132637" cy="13700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1"/>
          <p:cNvSpPr>
            <a:spLocks noChangeArrowheads="1"/>
          </p:cNvSpPr>
          <p:nvPr/>
        </p:nvSpPr>
        <p:spPr bwMode="auto">
          <a:xfrm>
            <a:off x="30940375" y="28344813"/>
            <a:ext cx="7132638" cy="1373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7734300" y="5792788"/>
            <a:ext cx="7132638" cy="13700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15468600" y="5792788"/>
            <a:ext cx="7132638" cy="13700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4"/>
          <p:cNvSpPr>
            <a:spLocks noChangeArrowheads="1"/>
          </p:cNvSpPr>
          <p:nvPr/>
        </p:nvSpPr>
        <p:spPr bwMode="auto">
          <a:xfrm>
            <a:off x="23202900" y="5792788"/>
            <a:ext cx="7132638" cy="13700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30940375" y="5792788"/>
            <a:ext cx="7132638" cy="13700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7" name="Text Box 32"/>
          <p:cNvSpPr txBox="1">
            <a:spLocks noChangeArrowheads="1"/>
          </p:cNvSpPr>
          <p:nvPr/>
        </p:nvSpPr>
        <p:spPr bwMode="auto">
          <a:xfrm>
            <a:off x="444500" y="7773988"/>
            <a:ext cx="6756400" cy="149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58" name="Rectangle 33"/>
          <p:cNvSpPr>
            <a:spLocks noChangeArrowheads="1"/>
          </p:cNvSpPr>
          <p:nvPr/>
        </p:nvSpPr>
        <p:spPr bwMode="auto">
          <a:xfrm>
            <a:off x="487363" y="31851600"/>
            <a:ext cx="7132637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9" name="Text Box 36"/>
          <p:cNvSpPr txBox="1">
            <a:spLocks noChangeArrowheads="1"/>
          </p:cNvSpPr>
          <p:nvPr/>
        </p:nvSpPr>
        <p:spPr bwMode="auto">
          <a:xfrm>
            <a:off x="7823200" y="7773988"/>
            <a:ext cx="7112000" cy="651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0" name="Text Box 37"/>
          <p:cNvSpPr txBox="1">
            <a:spLocks noChangeArrowheads="1"/>
          </p:cNvSpPr>
          <p:nvPr/>
        </p:nvSpPr>
        <p:spPr bwMode="auto">
          <a:xfrm>
            <a:off x="15646400" y="7620000"/>
            <a:ext cx="7289800" cy="872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1" name="Rectangle 40"/>
          <p:cNvSpPr>
            <a:spLocks noChangeArrowheads="1"/>
          </p:cNvSpPr>
          <p:nvPr/>
        </p:nvSpPr>
        <p:spPr bwMode="auto">
          <a:xfrm>
            <a:off x="23202900" y="32004000"/>
            <a:ext cx="7132638" cy="1373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2" name="Text Box 41"/>
          <p:cNvSpPr txBox="1">
            <a:spLocks noChangeArrowheads="1"/>
          </p:cNvSpPr>
          <p:nvPr/>
        </p:nvSpPr>
        <p:spPr bwMode="auto">
          <a:xfrm>
            <a:off x="23558500" y="7926388"/>
            <a:ext cx="6756400" cy="1572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3" name="Text Box 42"/>
          <p:cNvSpPr txBox="1">
            <a:spLocks noChangeArrowheads="1"/>
          </p:cNvSpPr>
          <p:nvPr/>
        </p:nvSpPr>
        <p:spPr bwMode="auto">
          <a:xfrm>
            <a:off x="31292800" y="7773988"/>
            <a:ext cx="6667500" cy="711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4" name="Text Box 46"/>
          <p:cNvSpPr txBox="1">
            <a:spLocks noChangeArrowheads="1"/>
          </p:cNvSpPr>
          <p:nvPr/>
        </p:nvSpPr>
        <p:spPr bwMode="auto">
          <a:xfrm>
            <a:off x="31203900" y="30329188"/>
            <a:ext cx="6845300" cy="411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Your references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pic>
        <p:nvPicPr>
          <p:cNvPr id="206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7050" y="1182621"/>
            <a:ext cx="5750063" cy="281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5538" y="1927225"/>
            <a:ext cx="7542212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75</Words>
  <Application>Microsoft Office PowerPoint</Application>
  <PresentationFormat>Custom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Jamie Nicpon</cp:lastModifiedBy>
  <cp:revision>29</cp:revision>
  <dcterms:created xsi:type="dcterms:W3CDTF">2004-07-27T21:05:42Z</dcterms:created>
  <dcterms:modified xsi:type="dcterms:W3CDTF">2020-07-01T16:25:38Z</dcterms:modified>
</cp:coreProperties>
</file>