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8404800" cy="38404800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2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FE6"/>
    <a:srgbClr val="EBFFFF"/>
    <a:srgbClr val="CCFFFF"/>
    <a:srgbClr val="99FFCC"/>
    <a:srgbClr val="990033"/>
    <a:srgbClr val="DDF2FF"/>
    <a:srgbClr val="FFE46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20" d="100"/>
          <a:sy n="20" d="100"/>
        </p:scale>
        <p:origin x="2124" y="162"/>
      </p:cViewPr>
      <p:guideLst>
        <p:guide orient="horz" pos="12096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916" y="11929269"/>
            <a:ext cx="32642969" cy="82343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443" y="21763831"/>
            <a:ext cx="26883916" cy="98123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DFA01-A3F5-45E5-BD3B-43103D8975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1641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6D641-068E-4942-B4B0-D78D2AAC30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012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45147" y="1536304"/>
            <a:ext cx="8639969" cy="32770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21074" y="1536304"/>
            <a:ext cx="25790723" cy="32770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EFF3B-5DE8-4014-AC22-F6094456BE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6071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5D69F-0897-40FB-AA41-3A081AE0A8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6250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3" y="24678086"/>
            <a:ext cx="32644358" cy="762873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3" y="16277035"/>
            <a:ext cx="32644358" cy="84010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AF3EC-9A52-40BC-BEFE-AC3E9FC869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259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1074" y="8959454"/>
            <a:ext cx="17214651" cy="2534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69075" y="8959454"/>
            <a:ext cx="17216041" cy="2534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0C08B-ABCE-4563-B883-6AD747E0F6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0756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685" y="1539081"/>
            <a:ext cx="34565431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9684" y="8595520"/>
            <a:ext cx="16968788" cy="358378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19684" y="12179300"/>
            <a:ext cx="16968788" cy="221277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384" y="8595520"/>
            <a:ext cx="16975732" cy="358378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384" y="12179300"/>
            <a:ext cx="16975732" cy="221277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A03B4-3C9E-4F4B-80EF-957E0B4777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081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B4E68-71FE-484D-A1B7-2283390334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5816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20EA9-48CD-40A7-A11F-09D8124CF2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6468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684" y="1527970"/>
            <a:ext cx="12634913" cy="650914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766" y="1527970"/>
            <a:ext cx="21469350" cy="327790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9684" y="8037117"/>
            <a:ext cx="12634913" cy="26269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4687F-50B4-46BB-920B-28D2134E13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562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331" y="26883917"/>
            <a:ext cx="23043157" cy="317261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331" y="3430985"/>
            <a:ext cx="23043157" cy="230445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331" y="30056535"/>
            <a:ext cx="23043157" cy="450889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6C65F-C7F9-47FF-8E65-038E9A974E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257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20875" y="1536700"/>
            <a:ext cx="34564638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194" tIns="188098" rIns="376194" bIns="1880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75" y="8959850"/>
            <a:ext cx="34564638" cy="2534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194" tIns="188098" rIns="376194" bIns="1880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20875" y="34974213"/>
            <a:ext cx="8961438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194" tIns="188098" rIns="376194" bIns="18809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5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122275" y="34974213"/>
            <a:ext cx="12161838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194" tIns="188098" rIns="376194" bIns="18809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5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524075" y="34974213"/>
            <a:ext cx="8961438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194" tIns="188098" rIns="376194" bIns="1880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5800" smtClean="0"/>
            </a:lvl1pPr>
          </a:lstStyle>
          <a:p>
            <a:pPr>
              <a:defRPr/>
            </a:pPr>
            <a:fld id="{086CFBE9-D4E6-48FC-9E57-01E6B62657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2pPr>
      <a:lvl3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3pPr>
      <a:lvl4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4pPr>
      <a:lvl5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5pPr>
      <a:lvl6pPr marL="4572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6pPr>
      <a:lvl7pPr marL="9144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7pPr>
      <a:lvl8pPr marL="13716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8pPr>
      <a:lvl9pPr marL="18288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9pPr>
    </p:titleStyle>
    <p:bodyStyle>
      <a:lvl1pPr marL="1412875" indent="-1412875" algn="l" defTabSz="3762375" rtl="0" eaLnBrk="0" fontAlgn="base" hangingPunct="0">
        <a:spcBef>
          <a:spcPct val="20000"/>
        </a:spcBef>
        <a:spcAft>
          <a:spcPct val="0"/>
        </a:spcAft>
        <a:buChar char="•"/>
        <a:defRPr sz="13100">
          <a:solidFill>
            <a:schemeClr val="tx1"/>
          </a:solidFill>
          <a:latin typeface="+mn-lt"/>
          <a:ea typeface="+mn-ea"/>
          <a:cs typeface="+mn-cs"/>
        </a:defRPr>
      </a:lvl1pPr>
      <a:lvl2pPr marL="3055938" indent="-1174750" algn="l" defTabSz="3762375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2pPr>
      <a:lvl3pPr marL="4702175" indent="-9398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9800">
          <a:solidFill>
            <a:schemeClr val="tx1"/>
          </a:solidFill>
          <a:latin typeface="+mn-lt"/>
        </a:defRPr>
      </a:lvl3pPr>
      <a:lvl4pPr marL="6583363" indent="-941388" algn="l" defTabSz="3762375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464550" indent="-941388" algn="l" defTabSz="3762375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9217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789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8361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933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E46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9"/>
          <p:cNvSpPr>
            <a:spLocks noChangeArrowheads="1"/>
          </p:cNvSpPr>
          <p:nvPr/>
        </p:nvSpPr>
        <p:spPr bwMode="auto">
          <a:xfrm>
            <a:off x="0" y="0"/>
            <a:ext cx="38404800" cy="51816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400" b="1">
                <a:solidFill>
                  <a:schemeClr val="bg1"/>
                </a:solidFill>
              </a:rPr>
              <a:t>Your Poster Title Goes Here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100" i="1">
                <a:solidFill>
                  <a:schemeClr val="bg1"/>
                </a:solidFill>
              </a:rPr>
              <a:t>Your name here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100" i="1">
                <a:solidFill>
                  <a:schemeClr val="bg1"/>
                </a:solidFill>
              </a:rPr>
              <a:t>Institution name here</a:t>
            </a:r>
          </a:p>
        </p:txBody>
      </p:sp>
      <p:sp>
        <p:nvSpPr>
          <p:cNvPr id="2051" name="Rectangle 20"/>
          <p:cNvSpPr>
            <a:spLocks noChangeArrowheads="1"/>
          </p:cNvSpPr>
          <p:nvPr/>
        </p:nvSpPr>
        <p:spPr bwMode="auto">
          <a:xfrm>
            <a:off x="182563" y="5792788"/>
            <a:ext cx="7132637" cy="13700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2052" name="Rectangle 21"/>
          <p:cNvSpPr>
            <a:spLocks noChangeArrowheads="1"/>
          </p:cNvSpPr>
          <p:nvPr/>
        </p:nvSpPr>
        <p:spPr bwMode="auto">
          <a:xfrm>
            <a:off x="30940375" y="28344813"/>
            <a:ext cx="7132638" cy="1373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2053" name="Rectangle 22"/>
          <p:cNvSpPr>
            <a:spLocks noChangeArrowheads="1"/>
          </p:cNvSpPr>
          <p:nvPr/>
        </p:nvSpPr>
        <p:spPr bwMode="auto">
          <a:xfrm>
            <a:off x="7734300" y="5792788"/>
            <a:ext cx="7132638" cy="13700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2054" name="Rectangle 23"/>
          <p:cNvSpPr>
            <a:spLocks noChangeArrowheads="1"/>
          </p:cNvSpPr>
          <p:nvPr/>
        </p:nvSpPr>
        <p:spPr bwMode="auto">
          <a:xfrm>
            <a:off x="15468600" y="5792788"/>
            <a:ext cx="7132638" cy="13700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055" name="Rectangle 24"/>
          <p:cNvSpPr>
            <a:spLocks noChangeArrowheads="1"/>
          </p:cNvSpPr>
          <p:nvPr/>
        </p:nvSpPr>
        <p:spPr bwMode="auto">
          <a:xfrm>
            <a:off x="23202900" y="5792788"/>
            <a:ext cx="7132638" cy="13700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056" name="Rectangle 25"/>
          <p:cNvSpPr>
            <a:spLocks noChangeArrowheads="1"/>
          </p:cNvSpPr>
          <p:nvPr/>
        </p:nvSpPr>
        <p:spPr bwMode="auto">
          <a:xfrm>
            <a:off x="30940375" y="5792788"/>
            <a:ext cx="7132638" cy="13700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2057" name="Text Box 32"/>
          <p:cNvSpPr txBox="1">
            <a:spLocks noChangeArrowheads="1"/>
          </p:cNvSpPr>
          <p:nvPr/>
        </p:nvSpPr>
        <p:spPr bwMode="auto">
          <a:xfrm>
            <a:off x="444500" y="7773988"/>
            <a:ext cx="6756400" cy="149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Insert your text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sp>
        <p:nvSpPr>
          <p:cNvPr id="2058" name="Rectangle 33"/>
          <p:cNvSpPr>
            <a:spLocks noChangeArrowheads="1"/>
          </p:cNvSpPr>
          <p:nvPr/>
        </p:nvSpPr>
        <p:spPr bwMode="auto">
          <a:xfrm>
            <a:off x="487363" y="31851600"/>
            <a:ext cx="7132637" cy="1371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2059" name="Text Box 36"/>
          <p:cNvSpPr txBox="1">
            <a:spLocks noChangeArrowheads="1"/>
          </p:cNvSpPr>
          <p:nvPr/>
        </p:nvSpPr>
        <p:spPr bwMode="auto">
          <a:xfrm>
            <a:off x="7823200" y="7773988"/>
            <a:ext cx="7112000" cy="651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Insert your text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sp>
        <p:nvSpPr>
          <p:cNvPr id="2060" name="Text Box 37"/>
          <p:cNvSpPr txBox="1">
            <a:spLocks noChangeArrowheads="1"/>
          </p:cNvSpPr>
          <p:nvPr/>
        </p:nvSpPr>
        <p:spPr bwMode="auto">
          <a:xfrm>
            <a:off x="15646400" y="7620000"/>
            <a:ext cx="7289800" cy="872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Insert your text here. You can change the font size to fit your data.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sp>
        <p:nvSpPr>
          <p:cNvPr id="2061" name="Rectangle 40"/>
          <p:cNvSpPr>
            <a:spLocks noChangeArrowheads="1"/>
          </p:cNvSpPr>
          <p:nvPr/>
        </p:nvSpPr>
        <p:spPr bwMode="auto">
          <a:xfrm>
            <a:off x="23202900" y="32004000"/>
            <a:ext cx="7132638" cy="1373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2062" name="Text Box 41"/>
          <p:cNvSpPr txBox="1">
            <a:spLocks noChangeArrowheads="1"/>
          </p:cNvSpPr>
          <p:nvPr/>
        </p:nvSpPr>
        <p:spPr bwMode="auto">
          <a:xfrm>
            <a:off x="23558500" y="7926388"/>
            <a:ext cx="6756400" cy="1572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Insert your text here. Remember, you can change colors and layout to fit your individual needs.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sp>
        <p:nvSpPr>
          <p:cNvPr id="2063" name="Text Box 42"/>
          <p:cNvSpPr txBox="1">
            <a:spLocks noChangeArrowheads="1"/>
          </p:cNvSpPr>
          <p:nvPr/>
        </p:nvSpPr>
        <p:spPr bwMode="auto">
          <a:xfrm>
            <a:off x="31292800" y="7773988"/>
            <a:ext cx="6667500" cy="711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Insert your text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sp>
        <p:nvSpPr>
          <p:cNvPr id="2064" name="Text Box 46"/>
          <p:cNvSpPr txBox="1">
            <a:spLocks noChangeArrowheads="1"/>
          </p:cNvSpPr>
          <p:nvPr/>
        </p:nvSpPr>
        <p:spPr bwMode="auto">
          <a:xfrm>
            <a:off x="31203900" y="30329188"/>
            <a:ext cx="6845300" cy="411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Your references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pic>
        <p:nvPicPr>
          <p:cNvPr id="206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27050" y="1182621"/>
            <a:ext cx="5750063" cy="2816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5538" y="1927225"/>
            <a:ext cx="7542212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75</Words>
  <Application>Microsoft Office PowerPoint</Application>
  <PresentationFormat>Custom</PresentationFormat>
  <Paragraphs>93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B 24 by 48 wide</dc:title>
  <dc:creator>Cindy Kranz</dc:creator>
  <cp:lastModifiedBy>Jamie Nicpon</cp:lastModifiedBy>
  <cp:revision>29</cp:revision>
  <dcterms:created xsi:type="dcterms:W3CDTF">2004-07-27T21:05:42Z</dcterms:created>
  <dcterms:modified xsi:type="dcterms:W3CDTF">2020-07-01T16:25:38Z</dcterms:modified>
</cp:coreProperties>
</file>