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660" r:id="rId3"/>
  </p:sldMasterIdLst>
  <p:sldIdLst>
    <p:sldId id="256" r:id="rId4"/>
  </p:sldIdLst>
  <p:sldSz cx="38404800" cy="384048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2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D00"/>
    <a:srgbClr val="FFE100"/>
    <a:srgbClr val="D7D200"/>
    <a:srgbClr val="F4EE00"/>
    <a:srgbClr val="FFFF99"/>
    <a:srgbClr val="FFFF66"/>
    <a:srgbClr val="DCDFE6"/>
    <a:srgbClr val="EB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20" d="100"/>
          <a:sy n="20" d="100"/>
        </p:scale>
        <p:origin x="2124" y="162"/>
      </p:cViewPr>
      <p:guideLst>
        <p:guide orient="horz" pos="12096"/>
        <p:guide pos="12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0374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331" y="26883917"/>
            <a:ext cx="23043157" cy="317261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331" y="3430985"/>
            <a:ext cx="23043157" cy="230445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331" y="30056535"/>
            <a:ext cx="23043157" cy="45088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1920875" y="34974213"/>
            <a:ext cx="8961438" cy="26670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3122275" y="34974213"/>
            <a:ext cx="12161838" cy="26670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524075" y="34974213"/>
            <a:ext cx="8961438" cy="2667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15DA9D6-9738-418B-9C7C-8565B6C2C2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7461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1074" y="8959454"/>
            <a:ext cx="34564042" cy="253476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920875" y="34974213"/>
            <a:ext cx="8961438" cy="26670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3122275" y="34974213"/>
            <a:ext cx="12161838" cy="26670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524075" y="34974213"/>
            <a:ext cx="8961438" cy="2667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F93CECF-61B9-4947-8B22-271F57DF1C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6682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45147" y="1536304"/>
            <a:ext cx="8639969" cy="32770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1074" y="1536304"/>
            <a:ext cx="25790723" cy="32770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920875" y="34974213"/>
            <a:ext cx="8961438" cy="26670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3122275" y="34974213"/>
            <a:ext cx="12161838" cy="26670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524075" y="34974213"/>
            <a:ext cx="8961438" cy="2667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94C5D43-6AC9-49E1-BFF5-A0AC447EAF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949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916" y="11929269"/>
            <a:ext cx="32642969" cy="82343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443" y="21763831"/>
            <a:ext cx="26883916" cy="981233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B0211-9CDC-4B9C-95E3-A54B699A3FC4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1AB01-681F-4989-A99B-0B10005357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8105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ADFE5-A508-483E-8307-516F6D5DA804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4C0A5-18FA-4EF9-A04D-DA6D8A1A93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36019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3" y="24678086"/>
            <a:ext cx="32644358" cy="762873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3" y="16277035"/>
            <a:ext cx="32644358" cy="84010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E7B73-8AF1-4211-BE41-191D42EA1ED4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6D1A5-37E6-4050-8B06-04B1A28886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7060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9685" y="8962232"/>
            <a:ext cx="17216041" cy="253448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69075" y="8962232"/>
            <a:ext cx="17216041" cy="253448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73CC7-45C3-468F-BFB6-B205252C5AB1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6127B-5B49-4195-8EC5-8079F8F00D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18239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9684" y="8595520"/>
            <a:ext cx="16968788" cy="358378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19684" y="12179300"/>
            <a:ext cx="16968788" cy="221277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384" y="8595520"/>
            <a:ext cx="16975732" cy="358378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384" y="12179300"/>
            <a:ext cx="16975732" cy="221277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931BE-864D-4189-9F3C-E3F536BA807D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4005A-71B3-4C1D-91FB-69A32228B8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49875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0308D-7DCC-4E22-B0A5-0E8B4FE9047C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727D5-965E-4585-935E-46FFCD1B2F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8623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9800D-C7E7-4ED4-A776-178ECF103A48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7DCA6-C73F-4E38-BA11-1052678226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650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8172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84" y="1527970"/>
            <a:ext cx="12634913" cy="650914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766" y="1527970"/>
            <a:ext cx="21469350" cy="3277909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9684" y="8037117"/>
            <a:ext cx="12634913" cy="262699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1D6B9-620D-495B-9A18-27936CACA39F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5F16D-EA8A-4022-88BE-6C833D2A6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32264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331" y="26883917"/>
            <a:ext cx="23043157" cy="317261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331" y="3430985"/>
            <a:ext cx="23043157" cy="23044546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331" y="30056535"/>
            <a:ext cx="23043157" cy="450889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57474-9A7F-41FD-A7E4-12B3AC1665E9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C3912-E167-4A21-929D-767184CA32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32872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6B11D-AB9A-4D54-BEC9-BC755EBFF8A7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6ED4F-13D7-4B54-A67E-B93223B822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876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43759" y="1539082"/>
            <a:ext cx="8641357" cy="327679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19685" y="1539082"/>
            <a:ext cx="25790724" cy="327679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BA4B0-EE89-439B-A857-1D80562F23D2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BD73C-266C-40B5-9B65-ED7E0B6B52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82431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916" y="11929269"/>
            <a:ext cx="32642969" cy="82343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443" y="21763831"/>
            <a:ext cx="26883916" cy="981233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3897F-4D50-48F7-B8E1-BC862EE77C0C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4907D-6F0A-4E8F-93B7-A9D9C0157B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99393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342E5-F990-43F8-B5CE-9858B6CF98C8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0C516-DB03-42F2-B7D6-53DB8068BF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656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3" y="24678086"/>
            <a:ext cx="32644358" cy="762873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3" y="16277035"/>
            <a:ext cx="32644358" cy="84010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C331D-22E1-460C-98C7-1624D2A167DD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2FC35-4952-4FD9-8541-FD72D78B94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19746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9685" y="8962232"/>
            <a:ext cx="17216041" cy="253448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69075" y="8962232"/>
            <a:ext cx="17216041" cy="253448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68675-B8B5-4F2F-A723-1E798CF54A8E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B7E4B-D276-4EFD-B259-C4122F0D0D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60090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9684" y="8595520"/>
            <a:ext cx="16968788" cy="358378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19684" y="12179300"/>
            <a:ext cx="16968788" cy="221277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384" y="8595520"/>
            <a:ext cx="16975732" cy="358378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384" y="12179300"/>
            <a:ext cx="16975732" cy="221277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5C08D-544D-4C79-BFF9-E531C38D3958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A4B6C-2C19-4A69-8AFE-1EE1C7A329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21431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D9593-B03B-4C95-AADA-57666DD9867B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9B296-40D1-46CD-AD24-48CF6B7C61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9605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1074" y="8959454"/>
            <a:ext cx="34564042" cy="253476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920875" y="34974213"/>
            <a:ext cx="8961438" cy="26670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3122275" y="34974213"/>
            <a:ext cx="12161838" cy="26670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524075" y="34974213"/>
            <a:ext cx="8961438" cy="2667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EAE87FC-3CCA-407E-846C-6809B64846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52096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A4A48-9C6B-40EC-A99D-2003C3BB17C5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2D9E8-7434-4697-9DCC-9A140A4837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3120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84" y="1527970"/>
            <a:ext cx="12634913" cy="650914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766" y="1527970"/>
            <a:ext cx="21469350" cy="3277909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9684" y="8037117"/>
            <a:ext cx="12634913" cy="262699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B5259-E195-4B68-AA6E-604F09E100FE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1243A-202B-4E4D-AE90-06F4446995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68596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331" y="26883917"/>
            <a:ext cx="23043157" cy="317261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331" y="3430985"/>
            <a:ext cx="23043157" cy="23044546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331" y="30056535"/>
            <a:ext cx="23043157" cy="450889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73A31-FB1F-48BF-ADA2-CEC2AB76F22A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6B46D-F900-40F0-9FEA-226996A319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36582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963BD-5E57-40D2-A974-8C5E49DF579E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17363-E9EC-40EA-934C-860E501B67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91689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43759" y="1539082"/>
            <a:ext cx="8641357" cy="327679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19685" y="1539082"/>
            <a:ext cx="25790724" cy="327679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2F445-E68D-43D6-83FB-DDB9F90F284A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FC75-91EF-4221-A3FA-15C35BBBAD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0607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3" y="24678086"/>
            <a:ext cx="32644358" cy="762873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3" y="16277035"/>
            <a:ext cx="32644358" cy="8401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920875" y="34974213"/>
            <a:ext cx="8961438" cy="26670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3122275" y="34974213"/>
            <a:ext cx="12161838" cy="26670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524075" y="34974213"/>
            <a:ext cx="8961438" cy="2667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C41C1AA-22CD-45FF-A4E6-A891E1A469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9441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1074" y="8959454"/>
            <a:ext cx="17214651" cy="253476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69075" y="8959454"/>
            <a:ext cx="17216041" cy="253476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1920875" y="34974213"/>
            <a:ext cx="8961438" cy="26670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3122275" y="34974213"/>
            <a:ext cx="12161838" cy="26670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524075" y="34974213"/>
            <a:ext cx="8961438" cy="2667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CA1A928-467E-45DF-887D-3385FC8646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7566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85" y="1539081"/>
            <a:ext cx="34565431" cy="640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9684" y="8595520"/>
            <a:ext cx="16968788" cy="358378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19684" y="12179300"/>
            <a:ext cx="16968788" cy="2212776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384" y="8595520"/>
            <a:ext cx="16975732" cy="358378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384" y="12179300"/>
            <a:ext cx="16975732" cy="2212776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920875" y="34974213"/>
            <a:ext cx="8961438" cy="26670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3122275" y="34974213"/>
            <a:ext cx="12161838" cy="26670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524075" y="34974213"/>
            <a:ext cx="8961438" cy="2667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7CC3AEA-FD34-4F9F-858B-F511881CB5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5878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920875" y="34974213"/>
            <a:ext cx="8961438" cy="26670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3122275" y="34974213"/>
            <a:ext cx="12161838" cy="26670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524075" y="34974213"/>
            <a:ext cx="8961438" cy="2667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B27424D-4DEC-4668-BC63-27C557EC2D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0358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920875" y="34974213"/>
            <a:ext cx="8961438" cy="26670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3122275" y="34974213"/>
            <a:ext cx="12161838" cy="26670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524075" y="34974213"/>
            <a:ext cx="8961438" cy="2667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6EA787D-1A5D-4892-B7C0-8B21B3203C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2185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84" y="1527970"/>
            <a:ext cx="12634913" cy="650914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766" y="1527970"/>
            <a:ext cx="21469350" cy="3277909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9684" y="8037117"/>
            <a:ext cx="12634913" cy="26269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1920875" y="34974213"/>
            <a:ext cx="8961438" cy="26670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3122275" y="34974213"/>
            <a:ext cx="12161838" cy="26670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524075" y="34974213"/>
            <a:ext cx="8961438" cy="2667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D5B42D9-CB98-4ED8-BA2D-444A77EE1B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5191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20875" y="1536700"/>
            <a:ext cx="34564638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6194" tIns="188098" rIns="376194" bIns="1880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83" r:id="rId3"/>
    <p:sldLayoutId id="2147483984" r:id="rId4"/>
    <p:sldLayoutId id="2147483985" r:id="rId5"/>
    <p:sldLayoutId id="2147483986" r:id="rId6"/>
    <p:sldLayoutId id="2147483987" r:id="rId7"/>
    <p:sldLayoutId id="2147483988" r:id="rId8"/>
    <p:sldLayoutId id="2147483989" r:id="rId9"/>
    <p:sldLayoutId id="2147483990" r:id="rId10"/>
    <p:sldLayoutId id="2147483991" r:id="rId11"/>
    <p:sldLayoutId id="2147483992" r:id="rId12"/>
  </p:sldLayoutIdLst>
  <p:txStyles>
    <p:titleStyle>
      <a:lvl1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2pPr>
      <a:lvl3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3pPr>
      <a:lvl4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4pPr>
      <a:lvl5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5pPr>
      <a:lvl6pPr marL="4572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6pPr>
      <a:lvl7pPr marL="9144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7pPr>
      <a:lvl8pPr marL="13716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8pPr>
      <a:lvl9pPr marL="18288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9pPr>
    </p:titleStyle>
    <p:bodyStyle>
      <a:lvl1pPr marL="1412875" indent="-1412875" algn="l" defTabSz="3762375" rtl="0" eaLnBrk="0" fontAlgn="base" hangingPunct="0">
        <a:spcBef>
          <a:spcPct val="20000"/>
        </a:spcBef>
        <a:spcAft>
          <a:spcPct val="0"/>
        </a:spcAft>
        <a:buChar char="•"/>
        <a:defRPr sz="13100">
          <a:solidFill>
            <a:schemeClr val="tx1"/>
          </a:solidFill>
          <a:latin typeface="+mn-lt"/>
          <a:ea typeface="+mn-ea"/>
          <a:cs typeface="+mn-cs"/>
        </a:defRPr>
      </a:lvl1pPr>
      <a:lvl2pPr marL="3055938" indent="-1174750" algn="l" defTabSz="3762375" rtl="0" eaLnBrk="0" fontAlgn="base" hangingPunct="0">
        <a:spcBef>
          <a:spcPct val="20000"/>
        </a:spcBef>
        <a:spcAft>
          <a:spcPct val="0"/>
        </a:spcAft>
        <a:buChar char="–"/>
        <a:defRPr sz="11500">
          <a:solidFill>
            <a:schemeClr val="tx1"/>
          </a:solidFill>
          <a:latin typeface="+mn-lt"/>
        </a:defRPr>
      </a:lvl2pPr>
      <a:lvl3pPr marL="4702175" indent="-9398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9800">
          <a:solidFill>
            <a:schemeClr val="tx1"/>
          </a:solidFill>
          <a:latin typeface="+mn-lt"/>
        </a:defRPr>
      </a:lvl3pPr>
      <a:lvl4pPr marL="6583363" indent="-941388" algn="l" defTabSz="3762375" rtl="0" eaLnBrk="0" fontAlgn="base" hangingPunct="0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</a:defRPr>
      </a:lvl4pPr>
      <a:lvl5pPr marL="8464550" indent="-941388" algn="l" defTabSz="3762375" rtl="0" eaLnBrk="0" fontAlgn="base" hangingPunct="0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5pPr>
      <a:lvl6pPr marL="89217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6pPr>
      <a:lvl7pPr marL="93789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7pPr>
      <a:lvl8pPr marL="98361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8pPr>
      <a:lvl9pPr marL="102933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919288" y="1538288"/>
            <a:ext cx="34566225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19288" y="8963025"/>
            <a:ext cx="34566225" cy="2534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19288" y="35596513"/>
            <a:ext cx="8963025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F4206E0-4AEA-46C7-820F-3834AFA75114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20688" y="35596513"/>
            <a:ext cx="12163425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522488" y="35596513"/>
            <a:ext cx="8963025" cy="2044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26A76B7-C85A-4A11-BBE0-C764A085D9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1919288" y="1538288"/>
            <a:ext cx="34566225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19288" y="8963025"/>
            <a:ext cx="34566225" cy="2534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19288" y="35596513"/>
            <a:ext cx="8963025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44D71EA2-407C-4582-B942-F23ADC73CA62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20688" y="35596513"/>
            <a:ext cx="12163425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522488" y="35596513"/>
            <a:ext cx="8963025" cy="2044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7734696-6574-4AE9-9500-0CDAEB5A22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9"/>
          <p:cNvSpPr>
            <a:spLocks noChangeArrowheads="1"/>
          </p:cNvSpPr>
          <p:nvPr/>
        </p:nvSpPr>
        <p:spPr bwMode="auto">
          <a:xfrm>
            <a:off x="400050" y="1066800"/>
            <a:ext cx="37271325" cy="4000500"/>
          </a:xfrm>
          <a:prstGeom prst="rect">
            <a:avLst/>
          </a:prstGeom>
          <a:solidFill>
            <a:srgbClr val="FFCD00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15500" tIns="57750" rIns="115500" bIns="57750" anchor="ctr"/>
          <a:lstStyle/>
          <a:p>
            <a:pPr algn="ctr" defTabSz="3762375" eaLnBrk="1" hangingPunct="1">
              <a:defRPr/>
            </a:pPr>
            <a:r>
              <a:rPr lang="en-US" sz="7400" b="1" dirty="0">
                <a:solidFill>
                  <a:schemeClr val="tx1"/>
                </a:solidFill>
              </a:rPr>
              <a:t>Your Poster Title Goes Here</a:t>
            </a:r>
          </a:p>
          <a:p>
            <a:pPr algn="ctr" defTabSz="3762375" eaLnBrk="1" hangingPunct="1">
              <a:defRPr/>
            </a:pPr>
            <a:r>
              <a:rPr lang="en-US" sz="4100" i="1" dirty="0">
                <a:solidFill>
                  <a:schemeClr val="tx1"/>
                </a:solidFill>
              </a:rPr>
              <a:t>Your name here</a:t>
            </a:r>
          </a:p>
          <a:p>
            <a:pPr algn="ctr" defTabSz="3762375" eaLnBrk="1" hangingPunct="1">
              <a:defRPr/>
            </a:pPr>
            <a:r>
              <a:rPr lang="en-US" sz="4100" i="1" dirty="0">
                <a:solidFill>
                  <a:schemeClr val="tx1"/>
                </a:solidFill>
              </a:rPr>
              <a:t>Institution name here</a:t>
            </a:r>
          </a:p>
        </p:txBody>
      </p:sp>
      <p:sp>
        <p:nvSpPr>
          <p:cNvPr id="14339" name="Rectangle 20"/>
          <p:cNvSpPr>
            <a:spLocks noChangeArrowheads="1"/>
          </p:cNvSpPr>
          <p:nvPr/>
        </p:nvSpPr>
        <p:spPr bwMode="auto">
          <a:xfrm>
            <a:off x="466725" y="5792788"/>
            <a:ext cx="6999288" cy="13700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600" b="1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14340" name="Rectangle 21"/>
          <p:cNvSpPr>
            <a:spLocks noChangeArrowheads="1"/>
          </p:cNvSpPr>
          <p:nvPr/>
        </p:nvSpPr>
        <p:spPr bwMode="auto">
          <a:xfrm>
            <a:off x="31203900" y="29070300"/>
            <a:ext cx="5667375" cy="666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chemeClr val="bg1"/>
                </a:solidFill>
              </a:rPr>
              <a:t>Acknowledgements</a:t>
            </a:r>
          </a:p>
        </p:txBody>
      </p:sp>
      <p:sp>
        <p:nvSpPr>
          <p:cNvPr id="14341" name="Rectangle 22"/>
          <p:cNvSpPr>
            <a:spLocks noChangeArrowheads="1"/>
          </p:cNvSpPr>
          <p:nvPr/>
        </p:nvSpPr>
        <p:spPr bwMode="auto">
          <a:xfrm>
            <a:off x="7734300" y="5792788"/>
            <a:ext cx="7466013" cy="13700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600" b="1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14342" name="Rectangle 23"/>
          <p:cNvSpPr>
            <a:spLocks noChangeArrowheads="1"/>
          </p:cNvSpPr>
          <p:nvPr/>
        </p:nvSpPr>
        <p:spPr bwMode="auto">
          <a:xfrm>
            <a:off x="15468600" y="5792788"/>
            <a:ext cx="7466013" cy="13700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6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14343" name="Rectangle 24"/>
          <p:cNvSpPr>
            <a:spLocks noChangeArrowheads="1"/>
          </p:cNvSpPr>
          <p:nvPr/>
        </p:nvSpPr>
        <p:spPr bwMode="auto">
          <a:xfrm>
            <a:off x="23202900" y="5792788"/>
            <a:ext cx="7466013" cy="13700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6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14344" name="Rectangle 25"/>
          <p:cNvSpPr>
            <a:spLocks noChangeArrowheads="1"/>
          </p:cNvSpPr>
          <p:nvPr/>
        </p:nvSpPr>
        <p:spPr bwMode="auto">
          <a:xfrm>
            <a:off x="30940375" y="5792788"/>
            <a:ext cx="6797675" cy="13700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600" b="1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14345" name="Text Box 32"/>
          <p:cNvSpPr txBox="1">
            <a:spLocks noChangeArrowheads="1"/>
          </p:cNvSpPr>
          <p:nvPr/>
        </p:nvSpPr>
        <p:spPr bwMode="auto">
          <a:xfrm>
            <a:off x="466725" y="7773988"/>
            <a:ext cx="6356350" cy="149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46" name="Rectangle 33"/>
          <p:cNvSpPr>
            <a:spLocks noChangeArrowheads="1"/>
          </p:cNvSpPr>
          <p:nvPr/>
        </p:nvSpPr>
        <p:spPr bwMode="auto">
          <a:xfrm>
            <a:off x="466725" y="32004000"/>
            <a:ext cx="7466013" cy="1373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6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14347" name="Text Box 36"/>
          <p:cNvSpPr txBox="1">
            <a:spLocks noChangeArrowheads="1"/>
          </p:cNvSpPr>
          <p:nvPr/>
        </p:nvSpPr>
        <p:spPr bwMode="auto">
          <a:xfrm>
            <a:off x="7823200" y="7773988"/>
            <a:ext cx="7112000" cy="651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14348" name="Text Box 37"/>
          <p:cNvSpPr txBox="1">
            <a:spLocks noChangeArrowheads="1"/>
          </p:cNvSpPr>
          <p:nvPr/>
        </p:nvSpPr>
        <p:spPr bwMode="auto">
          <a:xfrm>
            <a:off x="15646400" y="7620000"/>
            <a:ext cx="7289800" cy="872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Insert your text here. You can change the font size to fit your data. 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49" name="Rectangle 40"/>
          <p:cNvSpPr>
            <a:spLocks noChangeArrowheads="1"/>
          </p:cNvSpPr>
          <p:nvPr/>
        </p:nvSpPr>
        <p:spPr bwMode="auto">
          <a:xfrm>
            <a:off x="15601950" y="24669750"/>
            <a:ext cx="7466013" cy="1373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6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14350" name="Text Box 41"/>
          <p:cNvSpPr txBox="1">
            <a:spLocks noChangeArrowheads="1"/>
          </p:cNvSpPr>
          <p:nvPr/>
        </p:nvSpPr>
        <p:spPr bwMode="auto">
          <a:xfrm>
            <a:off x="23558500" y="7926388"/>
            <a:ext cx="6756400" cy="1572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Insert your text here. Remember, you can change colors and layout to fit your individual needs.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51" name="Text Box 42"/>
          <p:cNvSpPr txBox="1">
            <a:spLocks noChangeArrowheads="1"/>
          </p:cNvSpPr>
          <p:nvPr/>
        </p:nvSpPr>
        <p:spPr bwMode="auto">
          <a:xfrm>
            <a:off x="31292800" y="7773988"/>
            <a:ext cx="6667500" cy="711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52" name="Text Box 46"/>
          <p:cNvSpPr txBox="1">
            <a:spLocks noChangeArrowheads="1"/>
          </p:cNvSpPr>
          <p:nvPr/>
        </p:nvSpPr>
        <p:spPr bwMode="auto">
          <a:xfrm>
            <a:off x="31203900" y="35071050"/>
            <a:ext cx="6245225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Your references here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53" name="Rectangle 19"/>
          <p:cNvSpPr>
            <a:spLocks noChangeArrowheads="1"/>
          </p:cNvSpPr>
          <p:nvPr/>
        </p:nvSpPr>
        <p:spPr bwMode="auto">
          <a:xfrm>
            <a:off x="0" y="153988"/>
            <a:ext cx="1841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354" name="Rectangle 21"/>
          <p:cNvSpPr>
            <a:spLocks noChangeArrowheads="1"/>
          </p:cNvSpPr>
          <p:nvPr/>
        </p:nvSpPr>
        <p:spPr bwMode="auto">
          <a:xfrm>
            <a:off x="31203900" y="34004250"/>
            <a:ext cx="5600700" cy="533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14355" name="Text Box 46"/>
          <p:cNvSpPr txBox="1">
            <a:spLocks noChangeArrowheads="1"/>
          </p:cNvSpPr>
          <p:nvPr/>
        </p:nvSpPr>
        <p:spPr bwMode="auto">
          <a:xfrm>
            <a:off x="31403925" y="30537150"/>
            <a:ext cx="6245225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Your references here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pic>
        <p:nvPicPr>
          <p:cNvPr id="1435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371600" y="2188309"/>
            <a:ext cx="7228346" cy="1757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84688" y="2438400"/>
            <a:ext cx="7148512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</TotalTime>
  <Words>79</Words>
  <Application>Microsoft Office PowerPoint</Application>
  <PresentationFormat>Custom</PresentationFormat>
  <Paragraphs>91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Default Design</vt:lpstr>
      <vt:lpstr>1_Custom Design</vt:lpstr>
      <vt:lpstr>Custom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B 24 by 48 wide</dc:title>
  <dc:creator>Cindy Kranz</dc:creator>
  <cp:lastModifiedBy>Jamie Nicpon</cp:lastModifiedBy>
  <cp:revision>45</cp:revision>
  <dcterms:created xsi:type="dcterms:W3CDTF">2004-07-27T21:05:42Z</dcterms:created>
  <dcterms:modified xsi:type="dcterms:W3CDTF">2020-07-01T16:32:06Z</dcterms:modified>
</cp:coreProperties>
</file>