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38404800" cy="384048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D7D200"/>
    <a:srgbClr val="F4EE00"/>
    <a:srgbClr val="FFFF99"/>
    <a:srgbClr val="FFFF66"/>
    <a:srgbClr val="DCDFE6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2124" y="162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37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6883917"/>
            <a:ext cx="23043157" cy="31726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3430985"/>
            <a:ext cx="23043157" cy="230445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30056535"/>
            <a:ext cx="23043157" cy="45088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15DA9D6-9738-418B-9C7C-8565B6C2C2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46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1074" y="8959454"/>
            <a:ext cx="34564042" cy="253476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93CECF-61B9-4947-8B22-271F57DF1C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682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5147" y="1536304"/>
            <a:ext cx="8639969" cy="3277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1074" y="1536304"/>
            <a:ext cx="25790723" cy="32770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94C5D43-6AC9-49E1-BFF5-A0AC447EAF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4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1929269"/>
            <a:ext cx="32642969" cy="8234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3" y="21763831"/>
            <a:ext cx="26883916" cy="98123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0211-9CDC-4B9C-95E3-A54B699A3FC4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1AB01-681F-4989-A99B-0B1000535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105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DFE5-A508-483E-8307-516F6D5DA804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4C0A5-18FA-4EF9-A04D-DA6D8A1A9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601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8086"/>
            <a:ext cx="32644358" cy="76287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7035"/>
            <a:ext cx="32644358" cy="84010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E7B73-8AF1-4211-BE41-191D42EA1ED4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D1A5-37E6-4050-8B06-04B1A2888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060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685" y="8962232"/>
            <a:ext cx="17216041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5" y="8962232"/>
            <a:ext cx="17216041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3CC7-45C3-468F-BFB6-B205252C5AB1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6127B-5B49-4195-8EC5-8079F8F00D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823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8595520"/>
            <a:ext cx="16968788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12179300"/>
            <a:ext cx="16968788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8595520"/>
            <a:ext cx="16975732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12179300"/>
            <a:ext cx="16975732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31BE-864D-4189-9F3C-E3F536BA807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005A-71B3-4C1D-91FB-69A32228B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987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308D-7DCC-4E22-B0A5-0E8B4FE9047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27D5-965E-4585-935E-46FFCD1B2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6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800D-C7E7-4ED4-A776-178ECF103A4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7DCA6-C73F-4E38-BA11-1052678226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65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8172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527970"/>
            <a:ext cx="12634913" cy="65091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527970"/>
            <a:ext cx="21469350" cy="32779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8037117"/>
            <a:ext cx="12634913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1D6B9-620D-495B-9A18-27936CACA39F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F16D-EA8A-4022-88BE-6C833D2A61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226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6883917"/>
            <a:ext cx="23043157" cy="31726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3430985"/>
            <a:ext cx="23043157" cy="230445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30056535"/>
            <a:ext cx="23043157" cy="45088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57474-9A7F-41FD-A7E4-12B3AC1665E9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3912-E167-4A21-929D-767184CA3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287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B11D-AB9A-4D54-BEC9-BC755EBFF8A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6ED4F-13D7-4B54-A67E-B93223B82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768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759" y="1539082"/>
            <a:ext cx="8641357" cy="32767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685" y="1539082"/>
            <a:ext cx="25790724" cy="327679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A4B0-EE89-439B-A857-1D80562F23D2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BD73C-266C-40B5-9B65-ED7E0B6B5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243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1929269"/>
            <a:ext cx="32642969" cy="8234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3" y="21763831"/>
            <a:ext cx="26883916" cy="98123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897F-4D50-48F7-B8E1-BC862EE77C0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4907D-6F0A-4E8F-93B7-A9D9C0157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939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342E5-F990-43F8-B5CE-9858B6CF98C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0C516-DB03-42F2-B7D6-53DB8068B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56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8086"/>
            <a:ext cx="32644358" cy="76287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7035"/>
            <a:ext cx="32644358" cy="84010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C331D-22E1-460C-98C7-1624D2A167D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2FC35-4952-4FD9-8541-FD72D78B94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974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685" y="8962232"/>
            <a:ext cx="17216041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5" y="8962232"/>
            <a:ext cx="17216041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68675-B8B5-4F2F-A723-1E798CF54A8E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7E4B-D276-4EFD-B259-C4122F0D0D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0090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8595520"/>
            <a:ext cx="16968788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12179300"/>
            <a:ext cx="16968788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8595520"/>
            <a:ext cx="16975732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12179300"/>
            <a:ext cx="16975732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5C08D-544D-4C79-BFF9-E531C38D395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4B6C-2C19-4A69-8AFE-1EE1C7A32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143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9593-B03B-4C95-AADA-57666DD9867B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B296-40D1-46CD-AD24-48CF6B7C61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60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074" y="8959454"/>
            <a:ext cx="34564042" cy="25347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AE87FC-3CCA-407E-846C-6809B6484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2096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A4A48-9C6B-40EC-A99D-2003C3BB17C5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2D9E8-7434-4697-9DCC-9A140A483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3120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527970"/>
            <a:ext cx="12634913" cy="65091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527970"/>
            <a:ext cx="21469350" cy="32779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8037117"/>
            <a:ext cx="12634913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5259-E195-4B68-AA6E-604F09E100FE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1243A-202B-4E4D-AE90-06F444699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859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6883917"/>
            <a:ext cx="23043157" cy="31726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3430985"/>
            <a:ext cx="23043157" cy="230445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30056535"/>
            <a:ext cx="23043157" cy="45088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73A31-FB1F-48BF-ADA2-CEC2AB76F22A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6B46D-F900-40F0-9FEA-226996A31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6582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63BD-5E57-40D2-A974-8C5E49DF579E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17363-E9EC-40EA-934C-860E501B67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168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759" y="1539082"/>
            <a:ext cx="8641357" cy="32767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685" y="1539082"/>
            <a:ext cx="25790724" cy="327679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2F445-E68D-43D6-83FB-DDB9F90F284A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FC75-91EF-4221-A3FA-15C35BBBA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60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8086"/>
            <a:ext cx="32644358" cy="76287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7035"/>
            <a:ext cx="32644358" cy="8401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C41C1AA-22CD-45FF-A4E6-A891E1A46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44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1074" y="8959454"/>
            <a:ext cx="17214651" cy="253476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5" y="8959454"/>
            <a:ext cx="17216041" cy="253476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CA1A928-467E-45DF-887D-3385FC864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56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539081"/>
            <a:ext cx="34565431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8595520"/>
            <a:ext cx="16968788" cy="35837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12179300"/>
            <a:ext cx="16968788" cy="221277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8595520"/>
            <a:ext cx="16975732" cy="35837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12179300"/>
            <a:ext cx="16975732" cy="221277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7CC3AEA-FD34-4F9F-858B-F511881CB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87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B27424D-4DEC-4668-BC63-27C557EC2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35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6EA787D-1A5D-4892-B7C0-8B21B3203C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18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527970"/>
            <a:ext cx="12634913" cy="65091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527970"/>
            <a:ext cx="21469350" cy="327790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8037117"/>
            <a:ext cx="12634913" cy="2626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920875" y="34974213"/>
            <a:ext cx="89614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122275" y="34974213"/>
            <a:ext cx="12161838" cy="2667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524075" y="34974213"/>
            <a:ext cx="8961438" cy="266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D5B42D9-CB98-4ED8-BA2D-444A77EE1B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19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20875" y="1536700"/>
            <a:ext cx="345646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919288" y="1538288"/>
            <a:ext cx="3456622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19288" y="8963025"/>
            <a:ext cx="34566225" cy="2534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9288" y="35596513"/>
            <a:ext cx="8963025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F4206E0-4AEA-46C7-820F-3834AFA75114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0688" y="35596513"/>
            <a:ext cx="12163425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2488" y="35596513"/>
            <a:ext cx="8963025" cy="2044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6A76B7-C85A-4A11-BBE0-C764A085D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919288" y="1538288"/>
            <a:ext cx="3456622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19288" y="8963025"/>
            <a:ext cx="34566225" cy="2534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9288" y="35596513"/>
            <a:ext cx="8963025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4D71EA2-407C-4582-B942-F23ADC73CA62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0688" y="35596513"/>
            <a:ext cx="12163425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2488" y="35596513"/>
            <a:ext cx="8963025" cy="2044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734696-6574-4AE9-9500-0CDAEB5A2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400050" y="1066800"/>
            <a:ext cx="37271325" cy="4000500"/>
          </a:xfrm>
          <a:prstGeom prst="rect">
            <a:avLst/>
          </a:prstGeom>
          <a:solidFill>
            <a:srgbClr val="FFCD0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5" eaLnBrk="1" hangingPunct="1">
              <a:defRPr/>
            </a:pPr>
            <a:r>
              <a:rPr lang="en-US" sz="7400" b="1" dirty="0">
                <a:solidFill>
                  <a:schemeClr val="tx1"/>
                </a:solidFill>
              </a:rPr>
              <a:t>Your Poster Title Goes Here</a:t>
            </a:r>
          </a:p>
          <a:p>
            <a:pPr algn="ctr" defTabSz="3762375" eaLnBrk="1" hangingPunct="1">
              <a:defRPr/>
            </a:pPr>
            <a:r>
              <a:rPr lang="en-US" sz="4100" i="1" dirty="0">
                <a:solidFill>
                  <a:schemeClr val="tx1"/>
                </a:solidFill>
              </a:rPr>
              <a:t>Your name here</a:t>
            </a:r>
          </a:p>
          <a:p>
            <a:pPr algn="ctr" defTabSz="3762375" eaLnBrk="1" hangingPunct="1">
              <a:defRPr/>
            </a:pPr>
            <a:r>
              <a:rPr lang="en-US" sz="4100" i="1" dirty="0">
                <a:solidFill>
                  <a:schemeClr val="tx1"/>
                </a:solidFill>
              </a:rPr>
              <a:t>Institution name here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466725" y="5792788"/>
            <a:ext cx="6999288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4340" name="Rectangle 21"/>
          <p:cNvSpPr>
            <a:spLocks noChangeArrowheads="1"/>
          </p:cNvSpPr>
          <p:nvPr/>
        </p:nvSpPr>
        <p:spPr bwMode="auto">
          <a:xfrm>
            <a:off x="31203900" y="29070300"/>
            <a:ext cx="5667375" cy="666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14341" name="Rectangle 22"/>
          <p:cNvSpPr>
            <a:spLocks noChangeArrowheads="1"/>
          </p:cNvSpPr>
          <p:nvPr/>
        </p:nvSpPr>
        <p:spPr bwMode="auto">
          <a:xfrm>
            <a:off x="7734300" y="5792788"/>
            <a:ext cx="7466013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4342" name="Rectangle 23"/>
          <p:cNvSpPr>
            <a:spLocks noChangeArrowheads="1"/>
          </p:cNvSpPr>
          <p:nvPr/>
        </p:nvSpPr>
        <p:spPr bwMode="auto">
          <a:xfrm>
            <a:off x="15468600" y="5792788"/>
            <a:ext cx="7466013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3" name="Rectangle 24"/>
          <p:cNvSpPr>
            <a:spLocks noChangeArrowheads="1"/>
          </p:cNvSpPr>
          <p:nvPr/>
        </p:nvSpPr>
        <p:spPr bwMode="auto">
          <a:xfrm>
            <a:off x="23202900" y="5792788"/>
            <a:ext cx="7466013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4" name="Rectangle 25"/>
          <p:cNvSpPr>
            <a:spLocks noChangeArrowheads="1"/>
          </p:cNvSpPr>
          <p:nvPr/>
        </p:nvSpPr>
        <p:spPr bwMode="auto">
          <a:xfrm>
            <a:off x="30940375" y="5792788"/>
            <a:ext cx="6797675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466725" y="7773988"/>
            <a:ext cx="6356350" cy="149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466725" y="32004000"/>
            <a:ext cx="7466013" cy="1373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47" name="Text Box 36"/>
          <p:cNvSpPr txBox="1">
            <a:spLocks noChangeArrowheads="1"/>
          </p:cNvSpPr>
          <p:nvPr/>
        </p:nvSpPr>
        <p:spPr bwMode="auto">
          <a:xfrm>
            <a:off x="7823200" y="7773988"/>
            <a:ext cx="7112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15646400" y="7620000"/>
            <a:ext cx="7289800" cy="872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9" name="Rectangle 40"/>
          <p:cNvSpPr>
            <a:spLocks noChangeArrowheads="1"/>
          </p:cNvSpPr>
          <p:nvPr/>
        </p:nvSpPr>
        <p:spPr bwMode="auto">
          <a:xfrm>
            <a:off x="15601950" y="24669750"/>
            <a:ext cx="7466013" cy="1373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50" name="Text Box 41"/>
          <p:cNvSpPr txBox="1">
            <a:spLocks noChangeArrowheads="1"/>
          </p:cNvSpPr>
          <p:nvPr/>
        </p:nvSpPr>
        <p:spPr bwMode="auto">
          <a:xfrm>
            <a:off x="23558500" y="7926388"/>
            <a:ext cx="6756400" cy="1572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1" name="Text Box 42"/>
          <p:cNvSpPr txBox="1">
            <a:spLocks noChangeArrowheads="1"/>
          </p:cNvSpPr>
          <p:nvPr/>
        </p:nvSpPr>
        <p:spPr bwMode="auto">
          <a:xfrm>
            <a:off x="31292800" y="7773988"/>
            <a:ext cx="6667500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31203900" y="35071050"/>
            <a:ext cx="62452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0" y="153988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54" name="Rectangle 21"/>
          <p:cNvSpPr>
            <a:spLocks noChangeArrowheads="1"/>
          </p:cNvSpPr>
          <p:nvPr/>
        </p:nvSpPr>
        <p:spPr bwMode="auto">
          <a:xfrm>
            <a:off x="31203900" y="34004250"/>
            <a:ext cx="56007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4355" name="Text Box 46"/>
          <p:cNvSpPr txBox="1">
            <a:spLocks noChangeArrowheads="1"/>
          </p:cNvSpPr>
          <p:nvPr/>
        </p:nvSpPr>
        <p:spPr bwMode="auto">
          <a:xfrm>
            <a:off x="31403925" y="30537150"/>
            <a:ext cx="62452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43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71600" y="2188309"/>
            <a:ext cx="7228346" cy="175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4688" y="2438400"/>
            <a:ext cx="7148512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1_Custom Design</vt:lpstr>
      <vt:lpstr>Custom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45</cp:revision>
  <dcterms:created xsi:type="dcterms:W3CDTF">2004-07-27T21:05:42Z</dcterms:created>
  <dcterms:modified xsi:type="dcterms:W3CDTF">2020-07-01T16:32:06Z</dcterms:modified>
</cp:coreProperties>
</file>