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8404800" cy="38404800"/>
  <p:notesSz cx="32245300" cy="43218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585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17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754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8339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047924" algn="l" defTabSz="121917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3657509" algn="l" defTabSz="121917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4267093" algn="l" defTabSz="121917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4876678" algn="l" defTabSz="121917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2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00"/>
    <a:srgbClr val="EAEAEA"/>
    <a:srgbClr val="FFFF00"/>
    <a:srgbClr val="E6DCB4"/>
    <a:srgbClr val="66FF33"/>
    <a:srgbClr val="00FF00"/>
    <a:srgbClr val="000099"/>
    <a:srgbClr val="00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921" autoAdjust="0"/>
    <p:restoredTop sz="97783" autoAdjust="0"/>
  </p:normalViewPr>
  <p:slideViewPr>
    <p:cSldViewPr>
      <p:cViewPr>
        <p:scale>
          <a:sx n="30" d="100"/>
          <a:sy n="30" d="100"/>
        </p:scale>
        <p:origin x="990" y="24"/>
      </p:cViewPr>
      <p:guideLst>
        <p:guide orient="horz" pos="12096"/>
        <p:guide pos="12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13975884" cy="2162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195" tIns="215600" rIns="431195" bIns="215600" numCol="1" anchor="t" anchorCtr="0" compatLnSpc="1">
            <a:prstTxWarp prst="textNoShape">
              <a:avLst/>
            </a:prstTxWarp>
          </a:bodyPr>
          <a:lstStyle>
            <a:lvl1pPr defTabSz="4312382">
              <a:defRPr sz="56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269418" y="0"/>
            <a:ext cx="13975884" cy="2162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195" tIns="215600" rIns="431195" bIns="215600" numCol="1" anchor="t" anchorCtr="0" compatLnSpc="1">
            <a:prstTxWarp prst="textNoShape">
              <a:avLst/>
            </a:prstTxWarp>
          </a:bodyPr>
          <a:lstStyle>
            <a:lvl1pPr algn="r" defTabSz="4312382">
              <a:defRPr sz="56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41055723"/>
            <a:ext cx="13975884" cy="2162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195" tIns="215600" rIns="431195" bIns="215600" numCol="1" anchor="b" anchorCtr="0" compatLnSpc="1">
            <a:prstTxWarp prst="textNoShape">
              <a:avLst/>
            </a:prstTxWarp>
          </a:bodyPr>
          <a:lstStyle>
            <a:lvl1pPr defTabSz="4312382">
              <a:defRPr sz="56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269418" y="41055723"/>
            <a:ext cx="13975884" cy="2162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195" tIns="215600" rIns="431195" bIns="215600" numCol="1" anchor="b" anchorCtr="0" compatLnSpc="1">
            <a:prstTxWarp prst="textNoShape">
              <a:avLst/>
            </a:prstTxWarp>
          </a:bodyPr>
          <a:lstStyle>
            <a:lvl1pPr algn="r" defTabSz="4312382">
              <a:defRPr sz="5600">
                <a:cs typeface="+mn-cs"/>
              </a:defRPr>
            </a:lvl1pPr>
          </a:lstStyle>
          <a:p>
            <a:pPr>
              <a:defRPr/>
            </a:pPr>
            <a:fld id="{21DB4B6E-E134-466E-AF87-97751307AF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31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13975884" cy="2162383"/>
          </a:xfrm>
          <a:prstGeom prst="rect">
            <a:avLst/>
          </a:prstGeom>
        </p:spPr>
        <p:txBody>
          <a:bodyPr vert="horz" lIns="423157" tIns="211578" rIns="423157" bIns="211578" rtlCol="0"/>
          <a:lstStyle>
            <a:lvl1pPr algn="l">
              <a:defRPr sz="56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262119" y="0"/>
            <a:ext cx="13975884" cy="2162383"/>
          </a:xfrm>
          <a:prstGeom prst="rect">
            <a:avLst/>
          </a:prstGeom>
        </p:spPr>
        <p:txBody>
          <a:bodyPr vert="horz" lIns="423157" tIns="211578" rIns="423157" bIns="211578" rtlCol="0"/>
          <a:lstStyle>
            <a:lvl1pPr algn="r">
              <a:defRPr sz="5600">
                <a:cs typeface="+mn-cs"/>
              </a:defRPr>
            </a:lvl1pPr>
          </a:lstStyle>
          <a:p>
            <a:pPr>
              <a:defRPr/>
            </a:pPr>
            <a:fld id="{0BA186ED-05B7-4CDF-9469-C032BFC9601D}" type="datetimeFigureOut">
              <a:rPr lang="en-US"/>
              <a:pPr>
                <a:defRPr/>
              </a:pPr>
              <a:t>7/1/2020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018463" y="3240088"/>
            <a:ext cx="16208375" cy="16206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23157" tIns="211578" rIns="423157" bIns="21157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27451" y="20531552"/>
            <a:ext cx="25790398" cy="19446671"/>
          </a:xfrm>
          <a:prstGeom prst="rect">
            <a:avLst/>
          </a:prstGeom>
        </p:spPr>
        <p:txBody>
          <a:bodyPr vert="horz" lIns="423157" tIns="211578" rIns="423157" bIns="21157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41048339"/>
            <a:ext cx="13975884" cy="2162383"/>
          </a:xfrm>
          <a:prstGeom prst="rect">
            <a:avLst/>
          </a:prstGeom>
        </p:spPr>
        <p:txBody>
          <a:bodyPr vert="horz" lIns="423157" tIns="211578" rIns="423157" bIns="211578" rtlCol="0" anchor="b"/>
          <a:lstStyle>
            <a:lvl1pPr algn="l">
              <a:defRPr sz="56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262119" y="41048339"/>
            <a:ext cx="13975884" cy="2162383"/>
          </a:xfrm>
          <a:prstGeom prst="rect">
            <a:avLst/>
          </a:prstGeom>
        </p:spPr>
        <p:txBody>
          <a:bodyPr vert="horz" lIns="423157" tIns="211578" rIns="423157" bIns="211578" rtlCol="0" anchor="b"/>
          <a:lstStyle>
            <a:lvl1pPr algn="r">
              <a:defRPr sz="5600">
                <a:cs typeface="+mn-cs"/>
              </a:defRPr>
            </a:lvl1pPr>
          </a:lstStyle>
          <a:p>
            <a:pPr>
              <a:defRPr/>
            </a:pPr>
            <a:fld id="{9CA9A1A1-1FDA-4209-8ADD-B83372CD1C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326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18463" y="3240088"/>
            <a:ext cx="16208375" cy="162067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746026-3455-4CC2-8DBA-176738259A8A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726" y="11931651"/>
            <a:ext cx="32645350" cy="822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1038" y="21761451"/>
            <a:ext cx="26882725" cy="98171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167BB-E453-45BE-A318-7A8BAE4A8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FF75C-7E00-43A9-AB57-C6CC5CB713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4751" y="1539877"/>
            <a:ext cx="8640763" cy="3276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288" y="1539877"/>
            <a:ext cx="25773062" cy="3276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7E799-3B48-4A15-8E86-C12D81087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919289" y="1539876"/>
            <a:ext cx="34566225" cy="640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19288" y="8963026"/>
            <a:ext cx="17206912" cy="12519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9278601" y="8963026"/>
            <a:ext cx="17206913" cy="12519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919288" y="21786852"/>
            <a:ext cx="17206912" cy="125190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278601" y="21786852"/>
            <a:ext cx="17206913" cy="125190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F9B26-507E-4E25-B9C3-96EFF63FE2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F2C0-2C64-452B-839C-1696B5840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24679277"/>
            <a:ext cx="32643762" cy="762635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6278227"/>
            <a:ext cx="32643762" cy="8401050"/>
          </a:xfrm>
        </p:spPr>
        <p:txBody>
          <a:bodyPr anchor="b"/>
          <a:lstStyle>
            <a:lvl1pPr marL="0" indent="0">
              <a:buNone/>
              <a:defRPr sz="2700"/>
            </a:lvl1pPr>
            <a:lvl2pPr marL="609585" indent="0">
              <a:buNone/>
              <a:defRPr sz="2400"/>
            </a:lvl2pPr>
            <a:lvl3pPr marL="1219170" indent="0">
              <a:buNone/>
              <a:defRPr sz="2100"/>
            </a:lvl3pPr>
            <a:lvl4pPr marL="1828754" indent="0">
              <a:buNone/>
              <a:defRPr sz="1900"/>
            </a:lvl4pPr>
            <a:lvl5pPr marL="2438339" indent="0">
              <a:buNone/>
              <a:defRPr sz="1900"/>
            </a:lvl5pPr>
            <a:lvl6pPr marL="3047924" indent="0">
              <a:buNone/>
              <a:defRPr sz="1900"/>
            </a:lvl6pPr>
            <a:lvl7pPr marL="3657509" indent="0">
              <a:buNone/>
              <a:defRPr sz="1900"/>
            </a:lvl7pPr>
            <a:lvl8pPr marL="4267093" indent="0">
              <a:buNone/>
              <a:defRPr sz="1900"/>
            </a:lvl8pPr>
            <a:lvl9pPr marL="4876678" indent="0">
              <a:buNone/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50F06-33A2-4E10-9FFE-A6C9A5A839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9288" y="8963028"/>
            <a:ext cx="17206912" cy="2534285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78601" y="8963028"/>
            <a:ext cx="17206913" cy="2534285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209D7-C2E1-4CCA-83F1-7482D004F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6" y="1536700"/>
            <a:ext cx="3456305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875" y="8597901"/>
            <a:ext cx="16968788" cy="358140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875" y="12179300"/>
            <a:ext cx="16968788" cy="2212657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8789" y="8597901"/>
            <a:ext cx="16975137" cy="358140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8789" y="12179300"/>
            <a:ext cx="16975137" cy="22126577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B9C0D-CF9C-4052-B624-EF7F390FE1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41612-4EF8-4680-9CEF-E04A57B408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F078-F3D6-4305-8900-BEDAF2A3E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876" y="1530351"/>
            <a:ext cx="12634913" cy="650557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4575" y="1530351"/>
            <a:ext cx="21469350" cy="32775526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876" y="8035927"/>
            <a:ext cx="12634913" cy="26269950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25D1E-D8C5-46AC-A65D-6AF44DB782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925" y="26882726"/>
            <a:ext cx="23042563" cy="317500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925" y="3432177"/>
            <a:ext cx="23042563" cy="23040974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925" y="30057726"/>
            <a:ext cx="23042563" cy="4505324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BBCEA-41AE-449E-8769-79CF8FA694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9289" y="1539876"/>
            <a:ext cx="3456622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838" tIns="219419" rIns="438838" bIns="219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19289" y="8963028"/>
            <a:ext cx="34566225" cy="2534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8838" tIns="219419" rIns="438838" bIns="219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19289" y="34972627"/>
            <a:ext cx="89630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38" tIns="219419" rIns="438838" bIns="219419" numCol="1" anchor="t" anchorCtr="0" compatLnSpc="1">
            <a:prstTxWarp prst="textNoShape">
              <a:avLst/>
            </a:prstTxWarp>
          </a:bodyPr>
          <a:lstStyle>
            <a:lvl1pPr>
              <a:defRPr sz="6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0689" y="34972627"/>
            <a:ext cx="121634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38" tIns="219419" rIns="438838" bIns="219419" numCol="1" anchor="t" anchorCtr="0" compatLnSpc="1">
            <a:prstTxWarp prst="textNoShape">
              <a:avLst/>
            </a:prstTxWarp>
          </a:bodyPr>
          <a:lstStyle>
            <a:lvl1pPr algn="ctr">
              <a:defRPr sz="6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2489" y="34972627"/>
            <a:ext cx="89630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38" tIns="219419" rIns="438838" bIns="219419" numCol="1" anchor="t" anchorCtr="0" compatLnSpc="1">
            <a:prstTxWarp prst="textNoShape">
              <a:avLst/>
            </a:prstTxWarp>
          </a:bodyPr>
          <a:lstStyle>
            <a:lvl1pPr algn="r">
              <a:defRPr sz="6800">
                <a:cs typeface="+mn-cs"/>
              </a:defRPr>
            </a:lvl1pPr>
          </a:lstStyle>
          <a:p>
            <a:pPr>
              <a:defRPr/>
            </a:pPr>
            <a:fld id="{1B70DA18-C6D7-43A4-8265-B6838199A0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38404800" cy="38404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121917" tIns="60958" rIns="121917" bIns="60958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defTabSz="4387741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7741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2pPr>
      <a:lvl3pPr algn="ctr" defTabSz="4387741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3pPr>
      <a:lvl4pPr algn="ctr" defTabSz="4387741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4pPr>
      <a:lvl5pPr algn="ctr" defTabSz="4387741" rtl="0" eaLnBrk="0" fontAlgn="base" hangingPunct="0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5pPr>
      <a:lvl6pPr marL="609585" algn="ctr" defTabSz="4387741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6pPr>
      <a:lvl7pPr marL="1219170" algn="ctr" defTabSz="4387741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7pPr>
      <a:lvl8pPr marL="1828754" algn="ctr" defTabSz="4387741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8pPr>
      <a:lvl9pPr marL="2438339" algn="ctr" defTabSz="4387741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Arial" charset="0"/>
        </a:defRPr>
      </a:lvl9pPr>
    </p:titleStyle>
    <p:bodyStyle>
      <a:lvl1pPr marL="1646725" indent="-1646725" algn="l" defTabSz="4387741" rtl="0" eaLnBrk="0" fontAlgn="base" hangingPunct="0">
        <a:spcBef>
          <a:spcPct val="20000"/>
        </a:spcBef>
        <a:spcAft>
          <a:spcPct val="0"/>
        </a:spcAft>
        <a:buChar char="•"/>
        <a:defRPr sz="15300">
          <a:solidFill>
            <a:schemeClr val="tx1"/>
          </a:solidFill>
          <a:latin typeface="+mn-lt"/>
          <a:ea typeface="+mn-ea"/>
          <a:cs typeface="+mn-cs"/>
        </a:defRPr>
      </a:lvl1pPr>
      <a:lvl2pPr marL="3564378" indent="-1369450" algn="l" defTabSz="4387741" rtl="0" eaLnBrk="0" fontAlgn="base" hangingPunct="0">
        <a:spcBef>
          <a:spcPct val="20000"/>
        </a:spcBef>
        <a:spcAft>
          <a:spcPct val="0"/>
        </a:spcAft>
        <a:buChar char="–"/>
        <a:defRPr sz="13300">
          <a:solidFill>
            <a:schemeClr val="tx1"/>
          </a:solidFill>
          <a:latin typeface="+mn-lt"/>
        </a:defRPr>
      </a:lvl2pPr>
      <a:lvl3pPr marL="5484147" indent="-1096406" algn="l" defTabSz="4387741" rtl="0" eaLnBrk="0" fontAlgn="base" hangingPunct="0">
        <a:spcBef>
          <a:spcPct val="20000"/>
        </a:spcBef>
        <a:spcAft>
          <a:spcPct val="0"/>
        </a:spcAft>
        <a:buChar char="•"/>
        <a:defRPr sz="11600">
          <a:solidFill>
            <a:schemeClr val="tx1"/>
          </a:solidFill>
          <a:latin typeface="+mn-lt"/>
        </a:defRPr>
      </a:lvl3pPr>
      <a:lvl4pPr marL="7679075" indent="-1094290" algn="l" defTabSz="4387741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4004" indent="-1096406" algn="l" defTabSz="4387741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483589" indent="-1096406" algn="l" defTabSz="4387741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1093173" indent="-1096406" algn="l" defTabSz="4387741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702758" indent="-1096406" algn="l" defTabSz="4387741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2312343" indent="-1096406" algn="l" defTabSz="4387741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28"/>
          <p:cNvSpPr>
            <a:spLocks noChangeArrowheads="1"/>
          </p:cNvSpPr>
          <p:nvPr/>
        </p:nvSpPr>
        <p:spPr bwMode="auto">
          <a:xfrm>
            <a:off x="6010972" y="817880"/>
            <a:ext cx="26261116" cy="30937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21917" tIns="60958" rIns="121917" bIns="60958" anchor="ctr"/>
          <a:lstStyle/>
          <a:p>
            <a:endParaRPr lang="en-US"/>
          </a:p>
        </p:txBody>
      </p:sp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4211637" y="4622801"/>
            <a:ext cx="30002163" cy="800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64" tIns="53332" rIns="106664" bIns="53332">
            <a:spAutoFit/>
          </a:bodyPr>
          <a:lstStyle/>
          <a:p>
            <a:pPr algn="ctr" defTabSz="4387741">
              <a:spcBef>
                <a:spcPct val="5000"/>
              </a:spcBef>
            </a:pPr>
            <a:r>
              <a:rPr lang="en-US" sz="4500" b="1" dirty="0"/>
              <a:t>Author names and affiliations</a:t>
            </a:r>
            <a:endParaRPr lang="en-US" sz="4500" b="1" baseline="30000" dirty="0"/>
          </a:p>
        </p:txBody>
      </p:sp>
      <p:sp>
        <p:nvSpPr>
          <p:cNvPr id="16388" name="AutoShape 291"/>
          <p:cNvSpPr>
            <a:spLocks noChangeArrowheads="1"/>
          </p:cNvSpPr>
          <p:nvPr/>
        </p:nvSpPr>
        <p:spPr bwMode="auto">
          <a:xfrm>
            <a:off x="647140" y="7747001"/>
            <a:ext cx="9792260" cy="1397001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106664" tIns="53332" rIns="106664" bIns="53332"/>
          <a:lstStyle/>
          <a:p>
            <a:pPr algn="ctr" defTabSz="4387741">
              <a:spcBef>
                <a:spcPct val="50000"/>
              </a:spcBef>
            </a:pPr>
            <a:r>
              <a:rPr lang="en-US" sz="4000" b="1" dirty="0">
                <a:solidFill>
                  <a:srgbClr val="FFCD00"/>
                </a:solidFill>
              </a:rPr>
              <a:t>INTRODUCTION</a:t>
            </a:r>
          </a:p>
        </p:txBody>
      </p:sp>
      <p:sp>
        <p:nvSpPr>
          <p:cNvPr id="16389" name="AutoShape 326"/>
          <p:cNvSpPr>
            <a:spLocks noChangeArrowheads="1"/>
          </p:cNvSpPr>
          <p:nvPr/>
        </p:nvSpPr>
        <p:spPr bwMode="auto">
          <a:xfrm>
            <a:off x="27603450" y="31495492"/>
            <a:ext cx="9801225" cy="1397508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106664" tIns="53332" rIns="106664" bIns="53332"/>
          <a:lstStyle/>
          <a:p>
            <a:pPr algn="ctr" defTabSz="4387741">
              <a:spcBef>
                <a:spcPct val="50000"/>
              </a:spcBef>
            </a:pPr>
            <a:r>
              <a:rPr lang="en-US" sz="3600" b="1" dirty="0">
                <a:solidFill>
                  <a:srgbClr val="FFCD00"/>
                </a:solidFill>
              </a:rPr>
              <a:t>REFERENCES</a:t>
            </a:r>
          </a:p>
        </p:txBody>
      </p:sp>
      <p:sp>
        <p:nvSpPr>
          <p:cNvPr id="16390" name="AutoShape 431"/>
          <p:cNvSpPr>
            <a:spLocks noChangeArrowheads="1"/>
          </p:cNvSpPr>
          <p:nvPr/>
        </p:nvSpPr>
        <p:spPr bwMode="auto">
          <a:xfrm>
            <a:off x="12174855" y="7734300"/>
            <a:ext cx="13361670" cy="1397508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106664" tIns="53332" rIns="106664" bIns="53332"/>
          <a:lstStyle/>
          <a:p>
            <a:pPr algn="ctr" defTabSz="4387741">
              <a:spcBef>
                <a:spcPct val="50000"/>
              </a:spcBef>
            </a:pPr>
            <a:r>
              <a:rPr lang="en-US" sz="4000" b="1" dirty="0">
                <a:solidFill>
                  <a:srgbClr val="FFCD00"/>
                </a:solidFill>
              </a:rPr>
              <a:t>RESULTS</a:t>
            </a:r>
          </a:p>
        </p:txBody>
      </p:sp>
      <p:sp>
        <p:nvSpPr>
          <p:cNvPr id="16391" name="Text Box 458"/>
          <p:cNvSpPr txBox="1">
            <a:spLocks noChangeArrowheads="1"/>
          </p:cNvSpPr>
          <p:nvPr/>
        </p:nvSpPr>
        <p:spPr bwMode="auto">
          <a:xfrm>
            <a:off x="7239001" y="1288504"/>
            <a:ext cx="24045863" cy="141016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lIns="116369" tIns="58185" rIns="116369" bIns="58185">
            <a:spAutoFit/>
          </a:bodyPr>
          <a:lstStyle/>
          <a:p>
            <a:pPr algn="ctr" defTabSz="1164138"/>
            <a:r>
              <a:rPr lang="en-US" sz="8400" b="1" dirty="0"/>
              <a:t>POSTER TITLE</a:t>
            </a:r>
            <a:endParaRPr lang="en-US" sz="5900" b="1" dirty="0"/>
          </a:p>
        </p:txBody>
      </p:sp>
      <p:sp>
        <p:nvSpPr>
          <p:cNvPr id="16392" name="Text Box 473"/>
          <p:cNvSpPr txBox="1">
            <a:spLocks noChangeArrowheads="1"/>
          </p:cNvSpPr>
          <p:nvPr/>
        </p:nvSpPr>
        <p:spPr bwMode="auto">
          <a:xfrm>
            <a:off x="23910926" y="13554076"/>
            <a:ext cx="246280" cy="307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917" tIns="60958" rIns="121917" bIns="60958">
            <a:spAutoFit/>
          </a:bodyPr>
          <a:lstStyle/>
          <a:p>
            <a:pPr defTabSz="438774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393" name="Text Box 489"/>
          <p:cNvSpPr txBox="1">
            <a:spLocks noChangeArrowheads="1"/>
          </p:cNvSpPr>
          <p:nvPr/>
        </p:nvSpPr>
        <p:spPr bwMode="auto">
          <a:xfrm>
            <a:off x="98052" y="9334500"/>
            <a:ext cx="10481310" cy="63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marL="1077357" lvl="1" indent="-457189" defTabSz="4387741">
              <a:spcBef>
                <a:spcPct val="50000"/>
              </a:spcBef>
            </a:pPr>
            <a:r>
              <a:rPr lang="en-US" sz="3300" dirty="0"/>
              <a:t>TEXT</a:t>
            </a:r>
            <a:endParaRPr lang="en-US" sz="3300" i="1" dirty="0"/>
          </a:p>
        </p:txBody>
      </p:sp>
      <p:sp>
        <p:nvSpPr>
          <p:cNvPr id="16396" name="AutoShape 431"/>
          <p:cNvSpPr>
            <a:spLocks noChangeArrowheads="1"/>
          </p:cNvSpPr>
          <p:nvPr/>
        </p:nvSpPr>
        <p:spPr bwMode="auto">
          <a:xfrm>
            <a:off x="26936700" y="7696200"/>
            <a:ext cx="10641330" cy="1397508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106664" tIns="53332" rIns="106664" bIns="53332"/>
          <a:lstStyle/>
          <a:p>
            <a:pPr algn="ctr" defTabSz="4387741">
              <a:spcBef>
                <a:spcPct val="50000"/>
              </a:spcBef>
            </a:pPr>
            <a:r>
              <a:rPr lang="en-US" sz="4000" b="1" dirty="0">
                <a:solidFill>
                  <a:srgbClr val="FFCD00"/>
                </a:solidFill>
              </a:rPr>
              <a:t>CONCLUSION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12186520" y="9245599"/>
            <a:ext cx="13281660" cy="63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1917" tIns="60958" rIns="121917" bIns="60958">
            <a:spAutoFit/>
          </a:bodyPr>
          <a:lstStyle/>
          <a:p>
            <a:pPr marL="609585" indent="-609585">
              <a:spcBef>
                <a:spcPct val="50000"/>
              </a:spcBef>
            </a:pPr>
            <a:r>
              <a:rPr lang="en-US" sz="3300" dirty="0"/>
              <a:t> TEXT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7510105" y="32981900"/>
            <a:ext cx="10161270" cy="553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1917" tIns="60958" rIns="121917" bIns="60958">
            <a:spAutoFit/>
          </a:bodyPr>
          <a:lstStyle/>
          <a:p>
            <a:r>
              <a:rPr lang="en-US" sz="2800" dirty="0"/>
              <a:t>TEXT</a:t>
            </a:r>
            <a:endParaRPr lang="en-US" sz="2000" dirty="0"/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6963370" y="9313463"/>
            <a:ext cx="11041380" cy="63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17" tIns="60958" rIns="121917" bIns="60958">
            <a:spAutoFit/>
          </a:bodyPr>
          <a:lstStyle/>
          <a:p>
            <a:pPr marL="609585" indent="-609585">
              <a:spcBef>
                <a:spcPct val="50000"/>
              </a:spcBef>
            </a:pPr>
            <a:r>
              <a:rPr lang="en-US" sz="3300" dirty="0"/>
              <a:t>TEXT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11201400" y="8813801"/>
            <a:ext cx="0" cy="292862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6441400" y="8763001"/>
            <a:ext cx="0" cy="2928620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AutoShape 431"/>
          <p:cNvSpPr>
            <a:spLocks noChangeArrowheads="1"/>
          </p:cNvSpPr>
          <p:nvPr/>
        </p:nvSpPr>
        <p:spPr bwMode="auto">
          <a:xfrm>
            <a:off x="27070050" y="20802600"/>
            <a:ext cx="10641330" cy="1397508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106664" tIns="53332" rIns="106664" bIns="53332"/>
          <a:lstStyle/>
          <a:p>
            <a:pPr algn="ctr" defTabSz="4387741">
              <a:spcBef>
                <a:spcPct val="50000"/>
              </a:spcBef>
            </a:pPr>
            <a:r>
              <a:rPr lang="en-US" sz="4000" b="1" dirty="0">
                <a:solidFill>
                  <a:srgbClr val="FFCD00"/>
                </a:solidFill>
              </a:rPr>
              <a:t>ACKNOWLEDGEMENTS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363420" y="22402800"/>
            <a:ext cx="10241280" cy="784826"/>
          </a:xfrm>
          <a:prstGeom prst="rect">
            <a:avLst/>
          </a:prstGeom>
          <a:noFill/>
        </p:spPr>
        <p:txBody>
          <a:bodyPr wrap="square" lIns="121917" tIns="60958" rIns="121917" bIns="60958" rtlCol="0">
            <a:spAutoFit/>
          </a:bodyPr>
          <a:lstStyle/>
          <a:p>
            <a:r>
              <a:rPr lang="en-US" sz="4300" dirty="0"/>
              <a:t>TEXT</a:t>
            </a:r>
          </a:p>
        </p:txBody>
      </p:sp>
      <p:sp>
        <p:nvSpPr>
          <p:cNvPr id="37" name="AutoShape 215"/>
          <p:cNvSpPr>
            <a:spLocks noChangeArrowheads="1"/>
          </p:cNvSpPr>
          <p:nvPr/>
        </p:nvSpPr>
        <p:spPr bwMode="auto">
          <a:xfrm>
            <a:off x="565708" y="19481801"/>
            <a:ext cx="9778813" cy="1397001"/>
          </a:xfrm>
          <a:prstGeom prst="bevel">
            <a:avLst>
              <a:gd name="adj" fmla="val 12500"/>
            </a:avLst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106664" tIns="53332" rIns="106664" bIns="53332"/>
          <a:lstStyle/>
          <a:p>
            <a:pPr algn="ctr" defTabSz="4387741">
              <a:spcBef>
                <a:spcPct val="50000"/>
              </a:spcBef>
            </a:pPr>
            <a:r>
              <a:rPr lang="en-US" sz="4500" b="1" dirty="0">
                <a:solidFill>
                  <a:srgbClr val="FFCD00"/>
                </a:solidFill>
              </a:rPr>
              <a:t>METHODS</a:t>
            </a:r>
            <a:endParaRPr lang="en-US" sz="4000" b="1" dirty="0">
              <a:solidFill>
                <a:srgbClr val="FFCD00"/>
              </a:solidFill>
            </a:endParaRPr>
          </a:p>
        </p:txBody>
      </p:sp>
      <p:sp>
        <p:nvSpPr>
          <p:cNvPr id="38" name="Text Box 489"/>
          <p:cNvSpPr txBox="1">
            <a:spLocks noChangeArrowheads="1"/>
          </p:cNvSpPr>
          <p:nvPr/>
        </p:nvSpPr>
        <p:spPr bwMode="auto">
          <a:xfrm>
            <a:off x="227946" y="21045882"/>
            <a:ext cx="10001250" cy="63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marL="1077357" lvl="1" indent="-457189" defTabSz="4387741">
              <a:spcBef>
                <a:spcPct val="50000"/>
              </a:spcBef>
            </a:pPr>
            <a:r>
              <a:rPr lang="en-US" sz="3300" dirty="0"/>
              <a:t>TEXT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5708" y="1212593"/>
            <a:ext cx="4704597" cy="23042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47469" y="1337892"/>
            <a:ext cx="3957206" cy="20536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0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2908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19</cp:revision>
  <dcterms:created xsi:type="dcterms:W3CDTF">2009-01-09T21:39:46Z</dcterms:created>
  <dcterms:modified xsi:type="dcterms:W3CDTF">2020-07-01T16:47:36Z</dcterms:modified>
</cp:coreProperties>
</file>